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Lst>
  <p:sldIdLst>
    <p:sldId id="256" r:id="rId2"/>
    <p:sldId id="257" r:id="rId3"/>
    <p:sldId id="258" r:id="rId4"/>
    <p:sldId id="299" r:id="rId5"/>
    <p:sldId id="260" r:id="rId6"/>
    <p:sldId id="297" r:id="rId7"/>
    <p:sldId id="289" r:id="rId8"/>
    <p:sldId id="262" r:id="rId9"/>
    <p:sldId id="294" r:id="rId10"/>
    <p:sldId id="263" r:id="rId11"/>
    <p:sldId id="283" r:id="rId12"/>
    <p:sldId id="264" r:id="rId13"/>
    <p:sldId id="267" r:id="rId14"/>
    <p:sldId id="298" r:id="rId15"/>
    <p:sldId id="259" r:id="rId16"/>
    <p:sldId id="296" r:id="rId17"/>
    <p:sldId id="293" r:id="rId18"/>
    <p:sldId id="269" r:id="rId19"/>
    <p:sldId id="291" r:id="rId20"/>
    <p:sldId id="284" r:id="rId21"/>
    <p:sldId id="277" r:id="rId22"/>
    <p:sldId id="28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14" d="100"/>
          <a:sy n="114" d="100"/>
        </p:scale>
        <p:origin x="4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Sarah" userId="3674e25f-2c9f-42c4-a4d4-288bfa9b9044" providerId="ADAL" clId="{897D0A04-87A4-458C-B49E-0393220A5EDD}"/>
    <pc:docChg chg="custSel addSld delSld modSld">
      <pc:chgData name="Brown, Sarah" userId="3674e25f-2c9f-42c4-a4d4-288bfa9b9044" providerId="ADAL" clId="{897D0A04-87A4-458C-B49E-0393220A5EDD}" dt="2024-12-18T16:10:34.192" v="2822" actId="20577"/>
      <pc:docMkLst>
        <pc:docMk/>
      </pc:docMkLst>
      <pc:sldChg chg="modSp mod">
        <pc:chgData name="Brown, Sarah" userId="3674e25f-2c9f-42c4-a4d4-288bfa9b9044" providerId="ADAL" clId="{897D0A04-87A4-458C-B49E-0393220A5EDD}" dt="2024-12-17T20:56:18.537" v="8" actId="20577"/>
        <pc:sldMkLst>
          <pc:docMk/>
          <pc:sldMk cId="2612779550" sldId="256"/>
        </pc:sldMkLst>
        <pc:spChg chg="mod">
          <ac:chgData name="Brown, Sarah" userId="3674e25f-2c9f-42c4-a4d4-288bfa9b9044" providerId="ADAL" clId="{897D0A04-87A4-458C-B49E-0393220A5EDD}" dt="2024-12-17T20:56:18.537" v="8" actId="20577"/>
          <ac:spMkLst>
            <pc:docMk/>
            <pc:sldMk cId="2612779550" sldId="256"/>
            <ac:spMk id="3" creationId="{B41FBE94-17EB-0F90-A861-7A8DE882D3C2}"/>
          </ac:spMkLst>
        </pc:spChg>
      </pc:sldChg>
      <pc:sldChg chg="modSp">
        <pc:chgData name="Brown, Sarah" userId="3674e25f-2c9f-42c4-a4d4-288bfa9b9044" providerId="ADAL" clId="{897D0A04-87A4-458C-B49E-0393220A5EDD}" dt="2024-12-17T20:57:19.481" v="105" actId="20577"/>
        <pc:sldMkLst>
          <pc:docMk/>
          <pc:sldMk cId="3192342563" sldId="257"/>
        </pc:sldMkLst>
        <pc:graphicFrameChg chg="mod">
          <ac:chgData name="Brown, Sarah" userId="3674e25f-2c9f-42c4-a4d4-288bfa9b9044" providerId="ADAL" clId="{897D0A04-87A4-458C-B49E-0393220A5EDD}" dt="2024-12-17T20:57:19.481" v="105" actId="20577"/>
          <ac:graphicFrameMkLst>
            <pc:docMk/>
            <pc:sldMk cId="3192342563" sldId="257"/>
            <ac:graphicFrameMk id="5" creationId="{28E85A8F-661B-C723-3E58-F09ACB247456}"/>
          </ac:graphicFrameMkLst>
        </pc:graphicFrameChg>
      </pc:sldChg>
      <pc:sldChg chg="addSp delSp modSp mod">
        <pc:chgData name="Brown, Sarah" userId="3674e25f-2c9f-42c4-a4d4-288bfa9b9044" providerId="ADAL" clId="{897D0A04-87A4-458C-B49E-0393220A5EDD}" dt="2024-12-18T12:41:26.842" v="393" actId="20577"/>
        <pc:sldMkLst>
          <pc:docMk/>
          <pc:sldMk cId="3833590168" sldId="258"/>
        </pc:sldMkLst>
        <pc:spChg chg="mod">
          <ac:chgData name="Brown, Sarah" userId="3674e25f-2c9f-42c4-a4d4-288bfa9b9044" providerId="ADAL" clId="{897D0A04-87A4-458C-B49E-0393220A5EDD}" dt="2024-12-18T12:40:38.729" v="265" actId="20577"/>
          <ac:spMkLst>
            <pc:docMk/>
            <pc:sldMk cId="3833590168" sldId="258"/>
            <ac:spMk id="2" creationId="{7CABBA05-E5A4-1762-D6CF-93AF6EC71CA8}"/>
          </ac:spMkLst>
        </pc:spChg>
        <pc:spChg chg="add del mod">
          <ac:chgData name="Brown, Sarah" userId="3674e25f-2c9f-42c4-a4d4-288bfa9b9044" providerId="ADAL" clId="{897D0A04-87A4-458C-B49E-0393220A5EDD}" dt="2024-12-17T20:57:44.890" v="111" actId="478"/>
          <ac:spMkLst>
            <pc:docMk/>
            <pc:sldMk cId="3833590168" sldId="258"/>
            <ac:spMk id="4" creationId="{E5432CEA-DB0A-4D44-8B7F-42DBB667BB68}"/>
          </ac:spMkLst>
        </pc:spChg>
        <pc:spChg chg="add mod">
          <ac:chgData name="Brown, Sarah" userId="3674e25f-2c9f-42c4-a4d4-288bfa9b9044" providerId="ADAL" clId="{897D0A04-87A4-458C-B49E-0393220A5EDD}" dt="2024-12-18T12:40:50.496" v="291" actId="14100"/>
          <ac:spMkLst>
            <pc:docMk/>
            <pc:sldMk cId="3833590168" sldId="258"/>
            <ac:spMk id="7" creationId="{0171C758-1D97-AA35-DC14-93F2D7B2F14F}"/>
          </ac:spMkLst>
        </pc:spChg>
        <pc:spChg chg="add mod">
          <ac:chgData name="Brown, Sarah" userId="3674e25f-2c9f-42c4-a4d4-288bfa9b9044" providerId="ADAL" clId="{897D0A04-87A4-458C-B49E-0393220A5EDD}" dt="2024-12-18T12:40:55.937" v="305" actId="20577"/>
          <ac:spMkLst>
            <pc:docMk/>
            <pc:sldMk cId="3833590168" sldId="258"/>
            <ac:spMk id="8" creationId="{D1B4B497-8528-8866-C6B3-53CBF13A0814}"/>
          </ac:spMkLst>
        </pc:spChg>
        <pc:graphicFrameChg chg="mod">
          <ac:chgData name="Brown, Sarah" userId="3674e25f-2c9f-42c4-a4d4-288bfa9b9044" providerId="ADAL" clId="{897D0A04-87A4-458C-B49E-0393220A5EDD}" dt="2024-12-18T12:41:26.842" v="393" actId="20577"/>
          <ac:graphicFrameMkLst>
            <pc:docMk/>
            <pc:sldMk cId="3833590168" sldId="258"/>
            <ac:graphicFrameMk id="5" creationId="{4FFFC93F-639B-38B0-5B68-1497A39C5998}"/>
          </ac:graphicFrameMkLst>
        </pc:graphicFrameChg>
      </pc:sldChg>
      <pc:sldChg chg="modSp mod">
        <pc:chgData name="Brown, Sarah" userId="3674e25f-2c9f-42c4-a4d4-288bfa9b9044" providerId="ADAL" clId="{897D0A04-87A4-458C-B49E-0393220A5EDD}" dt="2024-12-18T14:14:45.268" v="2449" actId="1076"/>
        <pc:sldMkLst>
          <pc:docMk/>
          <pc:sldMk cId="4088373315" sldId="262"/>
        </pc:sldMkLst>
        <pc:spChg chg="mod">
          <ac:chgData name="Brown, Sarah" userId="3674e25f-2c9f-42c4-a4d4-288bfa9b9044" providerId="ADAL" clId="{897D0A04-87A4-458C-B49E-0393220A5EDD}" dt="2024-12-18T14:14:45.268" v="2449" actId="1076"/>
          <ac:spMkLst>
            <pc:docMk/>
            <pc:sldMk cId="4088373315" sldId="262"/>
            <ac:spMk id="5" creationId="{BDA4AFF0-635A-4759-703C-451D2FDF60F3}"/>
          </ac:spMkLst>
        </pc:spChg>
      </pc:sldChg>
      <pc:sldChg chg="modSp mod">
        <pc:chgData name="Brown, Sarah" userId="3674e25f-2c9f-42c4-a4d4-288bfa9b9044" providerId="ADAL" clId="{897D0A04-87A4-458C-B49E-0393220A5EDD}" dt="2024-12-18T12:45:43.857" v="648" actId="20577"/>
        <pc:sldMkLst>
          <pc:docMk/>
          <pc:sldMk cId="695194192" sldId="263"/>
        </pc:sldMkLst>
        <pc:spChg chg="mod">
          <ac:chgData name="Brown, Sarah" userId="3674e25f-2c9f-42c4-a4d4-288bfa9b9044" providerId="ADAL" clId="{897D0A04-87A4-458C-B49E-0393220A5EDD}" dt="2024-12-18T12:45:15.537" v="635" actId="20577"/>
          <ac:spMkLst>
            <pc:docMk/>
            <pc:sldMk cId="695194192" sldId="263"/>
            <ac:spMk id="2" creationId="{7C41DE0D-5C8B-4D9C-CAF0-A20FF8F3DA1D}"/>
          </ac:spMkLst>
        </pc:spChg>
        <pc:spChg chg="mod">
          <ac:chgData name="Brown, Sarah" userId="3674e25f-2c9f-42c4-a4d4-288bfa9b9044" providerId="ADAL" clId="{897D0A04-87A4-458C-B49E-0393220A5EDD}" dt="2024-12-18T12:45:43.857" v="648" actId="20577"/>
          <ac:spMkLst>
            <pc:docMk/>
            <pc:sldMk cId="695194192" sldId="263"/>
            <ac:spMk id="3" creationId="{43A4F71E-379E-EBBB-A83C-62AF16A49B9C}"/>
          </ac:spMkLst>
        </pc:spChg>
      </pc:sldChg>
      <pc:sldChg chg="modSp mod">
        <pc:chgData name="Brown, Sarah" userId="3674e25f-2c9f-42c4-a4d4-288bfa9b9044" providerId="ADAL" clId="{897D0A04-87A4-458C-B49E-0393220A5EDD}" dt="2024-12-18T12:46:48.168" v="836" actId="20577"/>
        <pc:sldMkLst>
          <pc:docMk/>
          <pc:sldMk cId="2488699218" sldId="264"/>
        </pc:sldMkLst>
        <pc:spChg chg="mod">
          <ac:chgData name="Brown, Sarah" userId="3674e25f-2c9f-42c4-a4d4-288bfa9b9044" providerId="ADAL" clId="{897D0A04-87A4-458C-B49E-0393220A5EDD}" dt="2024-12-18T12:46:48.168" v="836" actId="20577"/>
          <ac:spMkLst>
            <pc:docMk/>
            <pc:sldMk cId="2488699218" sldId="264"/>
            <ac:spMk id="3" creationId="{41BE191E-0047-CED3-2925-F143830EEFFE}"/>
          </ac:spMkLst>
        </pc:spChg>
      </pc:sldChg>
      <pc:sldChg chg="modSp mod">
        <pc:chgData name="Brown, Sarah" userId="3674e25f-2c9f-42c4-a4d4-288bfa9b9044" providerId="ADAL" clId="{897D0A04-87A4-458C-B49E-0393220A5EDD}" dt="2024-12-18T12:47:55.849" v="1103" actId="20577"/>
        <pc:sldMkLst>
          <pc:docMk/>
          <pc:sldMk cId="2356433132" sldId="267"/>
        </pc:sldMkLst>
        <pc:spChg chg="mod">
          <ac:chgData name="Brown, Sarah" userId="3674e25f-2c9f-42c4-a4d4-288bfa9b9044" providerId="ADAL" clId="{897D0A04-87A4-458C-B49E-0393220A5EDD}" dt="2024-12-18T12:47:55.849" v="1103" actId="20577"/>
          <ac:spMkLst>
            <pc:docMk/>
            <pc:sldMk cId="2356433132" sldId="267"/>
            <ac:spMk id="3" creationId="{7676716E-A7DE-74E1-1D68-3C4E278D96F8}"/>
          </ac:spMkLst>
        </pc:spChg>
      </pc:sldChg>
      <pc:sldChg chg="del">
        <pc:chgData name="Brown, Sarah" userId="3674e25f-2c9f-42c4-a4d4-288bfa9b9044" providerId="ADAL" clId="{897D0A04-87A4-458C-B49E-0393220A5EDD}" dt="2024-12-18T14:24:30.550" v="2466" actId="2696"/>
        <pc:sldMkLst>
          <pc:docMk/>
          <pc:sldMk cId="3269357246" sldId="268"/>
        </pc:sldMkLst>
      </pc:sldChg>
      <pc:sldChg chg="del">
        <pc:chgData name="Brown, Sarah" userId="3674e25f-2c9f-42c4-a4d4-288bfa9b9044" providerId="ADAL" clId="{897D0A04-87A4-458C-B49E-0393220A5EDD}" dt="2024-12-18T12:44:40.450" v="611" actId="2696"/>
        <pc:sldMkLst>
          <pc:docMk/>
          <pc:sldMk cId="3742684998" sldId="270"/>
        </pc:sldMkLst>
      </pc:sldChg>
      <pc:sldChg chg="del">
        <pc:chgData name="Brown, Sarah" userId="3674e25f-2c9f-42c4-a4d4-288bfa9b9044" providerId="ADAL" clId="{897D0A04-87A4-458C-B49E-0393220A5EDD}" dt="2024-12-18T12:44:40.450" v="611" actId="2696"/>
        <pc:sldMkLst>
          <pc:docMk/>
          <pc:sldMk cId="959416643" sldId="278"/>
        </pc:sldMkLst>
      </pc:sldChg>
      <pc:sldChg chg="del">
        <pc:chgData name="Brown, Sarah" userId="3674e25f-2c9f-42c4-a4d4-288bfa9b9044" providerId="ADAL" clId="{897D0A04-87A4-458C-B49E-0393220A5EDD}" dt="2024-12-18T12:44:40.450" v="611" actId="2696"/>
        <pc:sldMkLst>
          <pc:docMk/>
          <pc:sldMk cId="3825363916" sldId="279"/>
        </pc:sldMkLst>
      </pc:sldChg>
      <pc:sldChg chg="del">
        <pc:chgData name="Brown, Sarah" userId="3674e25f-2c9f-42c4-a4d4-288bfa9b9044" providerId="ADAL" clId="{897D0A04-87A4-458C-B49E-0393220A5EDD}" dt="2024-12-18T12:44:40.450" v="611" actId="2696"/>
        <pc:sldMkLst>
          <pc:docMk/>
          <pc:sldMk cId="2686108546" sldId="280"/>
        </pc:sldMkLst>
      </pc:sldChg>
      <pc:sldChg chg="del">
        <pc:chgData name="Brown, Sarah" userId="3674e25f-2c9f-42c4-a4d4-288bfa9b9044" providerId="ADAL" clId="{897D0A04-87A4-458C-B49E-0393220A5EDD}" dt="2024-12-18T12:44:40.450" v="611" actId="2696"/>
        <pc:sldMkLst>
          <pc:docMk/>
          <pc:sldMk cId="3431173742" sldId="281"/>
        </pc:sldMkLst>
      </pc:sldChg>
      <pc:sldChg chg="del">
        <pc:chgData name="Brown, Sarah" userId="3674e25f-2c9f-42c4-a4d4-288bfa9b9044" providerId="ADAL" clId="{897D0A04-87A4-458C-B49E-0393220A5EDD}" dt="2024-12-18T12:44:40.450" v="611" actId="2696"/>
        <pc:sldMkLst>
          <pc:docMk/>
          <pc:sldMk cId="3062405430" sldId="282"/>
        </pc:sldMkLst>
      </pc:sldChg>
      <pc:sldChg chg="modSp mod">
        <pc:chgData name="Brown, Sarah" userId="3674e25f-2c9f-42c4-a4d4-288bfa9b9044" providerId="ADAL" clId="{897D0A04-87A4-458C-B49E-0393220A5EDD}" dt="2024-12-18T12:46:23.961" v="810" actId="20577"/>
        <pc:sldMkLst>
          <pc:docMk/>
          <pc:sldMk cId="1539847754" sldId="283"/>
        </pc:sldMkLst>
        <pc:spChg chg="mod">
          <ac:chgData name="Brown, Sarah" userId="3674e25f-2c9f-42c4-a4d4-288bfa9b9044" providerId="ADAL" clId="{897D0A04-87A4-458C-B49E-0393220A5EDD}" dt="2024-12-18T12:46:23.961" v="810" actId="20577"/>
          <ac:spMkLst>
            <pc:docMk/>
            <pc:sldMk cId="1539847754" sldId="283"/>
            <ac:spMk id="3" creationId="{43A4F71E-379E-EBBB-A83C-62AF16A49B9C}"/>
          </ac:spMkLst>
        </pc:spChg>
      </pc:sldChg>
      <pc:sldChg chg="modSp mod">
        <pc:chgData name="Brown, Sarah" userId="3674e25f-2c9f-42c4-a4d4-288bfa9b9044" providerId="ADAL" clId="{897D0A04-87A4-458C-B49E-0393220A5EDD}" dt="2024-12-18T12:44:26.235" v="610" actId="20577"/>
        <pc:sldMkLst>
          <pc:docMk/>
          <pc:sldMk cId="1561547904" sldId="289"/>
        </pc:sldMkLst>
        <pc:spChg chg="mod">
          <ac:chgData name="Brown, Sarah" userId="3674e25f-2c9f-42c4-a4d4-288bfa9b9044" providerId="ADAL" clId="{897D0A04-87A4-458C-B49E-0393220A5EDD}" dt="2024-12-18T12:44:26.235" v="610" actId="20577"/>
          <ac:spMkLst>
            <pc:docMk/>
            <pc:sldMk cId="1561547904" sldId="289"/>
            <ac:spMk id="3" creationId="{A6947D2B-3468-90D3-9CA4-A1DAC1F6FEF6}"/>
          </ac:spMkLst>
        </pc:spChg>
      </pc:sldChg>
      <pc:sldChg chg="del">
        <pc:chgData name="Brown, Sarah" userId="3674e25f-2c9f-42c4-a4d4-288bfa9b9044" providerId="ADAL" clId="{897D0A04-87A4-458C-B49E-0393220A5EDD}" dt="2024-12-18T12:48:07.616" v="1104" actId="2696"/>
        <pc:sldMkLst>
          <pc:docMk/>
          <pc:sldMk cId="906263020" sldId="292"/>
        </pc:sldMkLst>
      </pc:sldChg>
      <pc:sldChg chg="modSp mod">
        <pc:chgData name="Brown, Sarah" userId="3674e25f-2c9f-42c4-a4d4-288bfa9b9044" providerId="ADAL" clId="{897D0A04-87A4-458C-B49E-0393220A5EDD}" dt="2024-12-18T14:24:21.317" v="2465" actId="27636"/>
        <pc:sldMkLst>
          <pc:docMk/>
          <pc:sldMk cId="1285577751" sldId="293"/>
        </pc:sldMkLst>
        <pc:spChg chg="mod">
          <ac:chgData name="Brown, Sarah" userId="3674e25f-2c9f-42c4-a4d4-288bfa9b9044" providerId="ADAL" clId="{897D0A04-87A4-458C-B49E-0393220A5EDD}" dt="2024-12-18T14:24:21.317" v="2465" actId="27636"/>
          <ac:spMkLst>
            <pc:docMk/>
            <pc:sldMk cId="1285577751" sldId="293"/>
            <ac:spMk id="3" creationId="{3918BE16-C04B-2A3D-27EC-5F639B73E623}"/>
          </ac:spMkLst>
        </pc:spChg>
      </pc:sldChg>
      <pc:sldChg chg="del">
        <pc:chgData name="Brown, Sarah" userId="3674e25f-2c9f-42c4-a4d4-288bfa9b9044" providerId="ADAL" clId="{897D0A04-87A4-458C-B49E-0393220A5EDD}" dt="2024-12-18T12:44:40.450" v="611" actId="2696"/>
        <pc:sldMkLst>
          <pc:docMk/>
          <pc:sldMk cId="1698837982" sldId="294"/>
        </pc:sldMkLst>
      </pc:sldChg>
      <pc:sldChg chg="modSp new mod">
        <pc:chgData name="Brown, Sarah" userId="3674e25f-2c9f-42c4-a4d4-288bfa9b9044" providerId="ADAL" clId="{897D0A04-87A4-458C-B49E-0393220A5EDD}" dt="2024-12-18T14:07:57.877" v="1920" actId="20577"/>
        <pc:sldMkLst>
          <pc:docMk/>
          <pc:sldMk cId="2035522825" sldId="294"/>
        </pc:sldMkLst>
        <pc:spChg chg="mod">
          <ac:chgData name="Brown, Sarah" userId="3674e25f-2c9f-42c4-a4d4-288bfa9b9044" providerId="ADAL" clId="{897D0A04-87A4-458C-B49E-0393220A5EDD}" dt="2024-12-18T12:45:08.313" v="633" actId="20577"/>
          <ac:spMkLst>
            <pc:docMk/>
            <pc:sldMk cId="2035522825" sldId="294"/>
            <ac:spMk id="2" creationId="{9D9B828F-45DE-7FBA-FBBE-CB01D335EFFC}"/>
          </ac:spMkLst>
        </pc:spChg>
        <pc:spChg chg="mod">
          <ac:chgData name="Brown, Sarah" userId="3674e25f-2c9f-42c4-a4d4-288bfa9b9044" providerId="ADAL" clId="{897D0A04-87A4-458C-B49E-0393220A5EDD}" dt="2024-12-18T14:07:57.877" v="1920" actId="20577"/>
          <ac:spMkLst>
            <pc:docMk/>
            <pc:sldMk cId="2035522825" sldId="294"/>
            <ac:spMk id="3" creationId="{E308F92B-6563-45DE-5321-22A1BBC4DB48}"/>
          </ac:spMkLst>
        </pc:spChg>
      </pc:sldChg>
      <pc:sldChg chg="modSp new mod">
        <pc:chgData name="Brown, Sarah" userId="3674e25f-2c9f-42c4-a4d4-288bfa9b9044" providerId="ADAL" clId="{897D0A04-87A4-458C-B49E-0393220A5EDD}" dt="2024-12-18T14:23:36.345" v="2453" actId="20577"/>
        <pc:sldMkLst>
          <pc:docMk/>
          <pc:sldMk cId="3840528776" sldId="295"/>
        </pc:sldMkLst>
        <pc:spChg chg="mod">
          <ac:chgData name="Brown, Sarah" userId="3674e25f-2c9f-42c4-a4d4-288bfa9b9044" providerId="ADAL" clId="{897D0A04-87A4-458C-B49E-0393220A5EDD}" dt="2024-12-18T14:23:36.345" v="2453" actId="20577"/>
          <ac:spMkLst>
            <pc:docMk/>
            <pc:sldMk cId="3840528776" sldId="295"/>
            <ac:spMk id="2" creationId="{8D32CAE0-FA3D-1FD2-3A52-A7F1A17DF2B2}"/>
          </ac:spMkLst>
        </pc:spChg>
      </pc:sldChg>
      <pc:sldChg chg="modSp add mod">
        <pc:chgData name="Brown, Sarah" userId="3674e25f-2c9f-42c4-a4d4-288bfa9b9044" providerId="ADAL" clId="{897D0A04-87A4-458C-B49E-0393220A5EDD}" dt="2024-12-18T14:23:47.635" v="2463" actId="20577"/>
        <pc:sldMkLst>
          <pc:docMk/>
          <pc:sldMk cId="1072020594" sldId="296"/>
        </pc:sldMkLst>
        <pc:spChg chg="mod">
          <ac:chgData name="Brown, Sarah" userId="3674e25f-2c9f-42c4-a4d4-288bfa9b9044" providerId="ADAL" clId="{897D0A04-87A4-458C-B49E-0393220A5EDD}" dt="2024-12-18T14:23:47.635" v="2463" actId="20577"/>
          <ac:spMkLst>
            <pc:docMk/>
            <pc:sldMk cId="1072020594" sldId="296"/>
            <ac:spMk id="2" creationId="{8D32CAE0-FA3D-1FD2-3A52-A7F1A17DF2B2}"/>
          </ac:spMkLst>
        </pc:spChg>
      </pc:sldChg>
      <pc:sldChg chg="modSp new mod">
        <pc:chgData name="Brown, Sarah" userId="3674e25f-2c9f-42c4-a4d4-288bfa9b9044" providerId="ADAL" clId="{897D0A04-87A4-458C-B49E-0393220A5EDD}" dt="2024-12-18T16:10:34.192" v="2822" actId="20577"/>
        <pc:sldMkLst>
          <pc:docMk/>
          <pc:sldMk cId="3919384109" sldId="297"/>
        </pc:sldMkLst>
        <pc:spChg chg="mod">
          <ac:chgData name="Brown, Sarah" userId="3674e25f-2c9f-42c4-a4d4-288bfa9b9044" providerId="ADAL" clId="{897D0A04-87A4-458C-B49E-0393220A5EDD}" dt="2024-12-18T16:07:53.936" v="2507" actId="20577"/>
          <ac:spMkLst>
            <pc:docMk/>
            <pc:sldMk cId="3919384109" sldId="297"/>
            <ac:spMk id="2" creationId="{5AD9A6B8-B25D-67BC-2A80-A6E5EC6A6281}"/>
          </ac:spMkLst>
        </pc:spChg>
        <pc:spChg chg="mod">
          <ac:chgData name="Brown, Sarah" userId="3674e25f-2c9f-42c4-a4d4-288bfa9b9044" providerId="ADAL" clId="{897D0A04-87A4-458C-B49E-0393220A5EDD}" dt="2024-12-18T16:10:34.192" v="2822" actId="20577"/>
          <ac:spMkLst>
            <pc:docMk/>
            <pc:sldMk cId="3919384109" sldId="297"/>
            <ac:spMk id="3" creationId="{0954D256-ED65-D92E-71C5-31ED629095D1}"/>
          </ac:spMkLst>
        </pc:spChg>
      </pc:sldChg>
    </pc:docChg>
  </pc:docChgLst>
  <pc:docChgLst>
    <pc:chgData name="Brown, Sarah" userId="3674e25f-2c9f-42c4-a4d4-288bfa9b9044" providerId="ADAL" clId="{4D7BF37F-671F-4662-B2D0-4ED2C72D8378}"/>
    <pc:docChg chg="undo custSel addSld delSld modSld sldOrd">
      <pc:chgData name="Brown, Sarah" userId="3674e25f-2c9f-42c4-a4d4-288bfa9b9044" providerId="ADAL" clId="{4D7BF37F-671F-4662-B2D0-4ED2C72D8378}" dt="2025-01-08T21:56:04.570" v="1794" actId="1076"/>
      <pc:docMkLst>
        <pc:docMk/>
      </pc:docMkLst>
      <pc:sldChg chg="addSp delSp modSp mod setBg setClrOvrMap delDesignElem">
        <pc:chgData name="Brown, Sarah" userId="3674e25f-2c9f-42c4-a4d4-288bfa9b9044" providerId="ADAL" clId="{4D7BF37F-671F-4662-B2D0-4ED2C72D8378}" dt="2025-01-06T16:44:47.738" v="181" actId="14100"/>
        <pc:sldMkLst>
          <pc:docMk/>
          <pc:sldMk cId="2612779550" sldId="256"/>
        </pc:sldMkLst>
        <pc:spChg chg="mod">
          <ac:chgData name="Brown, Sarah" userId="3674e25f-2c9f-42c4-a4d4-288bfa9b9044" providerId="ADAL" clId="{4D7BF37F-671F-4662-B2D0-4ED2C72D8378}" dt="2025-01-06T16:44:41.970" v="180" actId="26606"/>
          <ac:spMkLst>
            <pc:docMk/>
            <pc:sldMk cId="2612779550" sldId="256"/>
            <ac:spMk id="2" creationId="{32FD56A1-C185-324C-B68C-B360A06CF88D}"/>
          </ac:spMkLst>
        </pc:spChg>
        <pc:spChg chg="mod">
          <ac:chgData name="Brown, Sarah" userId="3674e25f-2c9f-42c4-a4d4-288bfa9b9044" providerId="ADAL" clId="{4D7BF37F-671F-4662-B2D0-4ED2C72D8378}" dt="2025-01-06T16:44:47.738" v="181" actId="14100"/>
          <ac:spMkLst>
            <pc:docMk/>
            <pc:sldMk cId="2612779550" sldId="256"/>
            <ac:spMk id="3" creationId="{B41FBE94-17EB-0F90-A861-7A8DE882D3C2}"/>
          </ac:spMkLst>
        </pc:spChg>
        <pc:spChg chg="add">
          <ac:chgData name="Brown, Sarah" userId="3674e25f-2c9f-42c4-a4d4-288bfa9b9044" providerId="ADAL" clId="{4D7BF37F-671F-4662-B2D0-4ED2C72D8378}" dt="2025-01-06T16:44:41.970" v="180" actId="26606"/>
          <ac:spMkLst>
            <pc:docMk/>
            <pc:sldMk cId="2612779550" sldId="256"/>
            <ac:spMk id="11" creationId="{991E317B-75E3-4171-A07A-B263C1D6DCA5}"/>
          </ac:spMkLst>
        </pc:spChg>
        <pc:spChg chg="add">
          <ac:chgData name="Brown, Sarah" userId="3674e25f-2c9f-42c4-a4d4-288bfa9b9044" providerId="ADAL" clId="{4D7BF37F-671F-4662-B2D0-4ED2C72D8378}" dt="2025-01-06T16:44:41.970" v="180" actId="26606"/>
          <ac:spMkLst>
            <pc:docMk/>
            <pc:sldMk cId="2612779550" sldId="256"/>
            <ac:spMk id="13" creationId="{4A9B19C2-B29A-4924-9E7E-6FBF17F5854E}"/>
          </ac:spMkLst>
        </pc:spChg>
        <pc:spChg chg="add del">
          <ac:chgData name="Brown, Sarah" userId="3674e25f-2c9f-42c4-a4d4-288bfa9b9044" providerId="ADAL" clId="{4D7BF37F-671F-4662-B2D0-4ED2C72D8378}" dt="2025-01-06T16:43:10.540" v="160"/>
          <ac:spMkLst>
            <pc:docMk/>
            <pc:sldMk cId="2612779550" sldId="256"/>
            <ac:spMk id="28" creationId="{CFDF506A-FD4E-4BBC-A10A-DEB94F9BAA5F}"/>
          </ac:spMkLst>
        </pc:spChg>
        <pc:spChg chg="add del">
          <ac:chgData name="Brown, Sarah" userId="3674e25f-2c9f-42c4-a4d4-288bfa9b9044" providerId="ADAL" clId="{4D7BF37F-671F-4662-B2D0-4ED2C72D8378}" dt="2025-01-06T16:43:10.540" v="160"/>
          <ac:spMkLst>
            <pc:docMk/>
            <pc:sldMk cId="2612779550" sldId="256"/>
            <ac:spMk id="29" creationId="{CA758F27-EB0A-4675-AACF-0CD47C911203}"/>
          </ac:spMkLst>
        </pc:spChg>
        <pc:spChg chg="add del">
          <ac:chgData name="Brown, Sarah" userId="3674e25f-2c9f-42c4-a4d4-288bfa9b9044" providerId="ADAL" clId="{4D7BF37F-671F-4662-B2D0-4ED2C72D8378}" dt="2025-01-06T16:43:10.540" v="160"/>
          <ac:spMkLst>
            <pc:docMk/>
            <pc:sldMk cId="2612779550" sldId="256"/>
            <ac:spMk id="30" creationId="{3571FB1B-4FFC-43D6-8121-390B3A44E835}"/>
          </ac:spMkLst>
        </pc:spChg>
        <pc:spChg chg="add del">
          <ac:chgData name="Brown, Sarah" userId="3674e25f-2c9f-42c4-a4d4-288bfa9b9044" providerId="ADAL" clId="{4D7BF37F-671F-4662-B2D0-4ED2C72D8378}" dt="2025-01-06T16:42:43.292" v="157" actId="26606"/>
          <ac:spMkLst>
            <pc:docMk/>
            <pc:sldMk cId="2612779550" sldId="256"/>
            <ac:spMk id="35" creationId="{C174F144-A4B7-4796-82DD-F653F8967590}"/>
          </ac:spMkLst>
        </pc:spChg>
        <pc:spChg chg="add del">
          <ac:chgData name="Brown, Sarah" userId="3674e25f-2c9f-42c4-a4d4-288bfa9b9044" providerId="ADAL" clId="{4D7BF37F-671F-4662-B2D0-4ED2C72D8378}" dt="2025-01-06T16:42:43.292" v="157" actId="26606"/>
          <ac:spMkLst>
            <pc:docMk/>
            <pc:sldMk cId="2612779550" sldId="256"/>
            <ac:spMk id="37" creationId="{3AB9CC68-034B-4A9A-9883-2B9DFDCA334B}"/>
          </ac:spMkLst>
        </pc:spChg>
        <pc:grpChg chg="add">
          <ac:chgData name="Brown, Sarah" userId="3674e25f-2c9f-42c4-a4d4-288bfa9b9044" providerId="ADAL" clId="{4D7BF37F-671F-4662-B2D0-4ED2C72D8378}" dt="2025-01-06T16:44:41.970" v="180" actId="26606"/>
          <ac:grpSpMkLst>
            <pc:docMk/>
            <pc:sldMk cId="2612779550" sldId="256"/>
            <ac:grpSpMk id="15" creationId="{34C85634-D5F5-4047-8F35-F4B1F50AB1A7}"/>
          </ac:grpSpMkLst>
        </pc:grpChg>
        <pc:picChg chg="mod ord">
          <ac:chgData name="Brown, Sarah" userId="3674e25f-2c9f-42c4-a4d4-288bfa9b9044" providerId="ADAL" clId="{4D7BF37F-671F-4662-B2D0-4ED2C72D8378}" dt="2025-01-06T16:44:41.970" v="180" actId="26606"/>
          <ac:picMkLst>
            <pc:docMk/>
            <pc:sldMk cId="2612779550" sldId="256"/>
            <ac:picMk id="6" creationId="{731407F2-274C-9985-41F0-D5D653D26C89}"/>
          </ac:picMkLst>
        </pc:picChg>
      </pc:sldChg>
      <pc:sldChg chg="addSp delSp modSp mod setBg setClrOvrMap">
        <pc:chgData name="Brown, Sarah" userId="3674e25f-2c9f-42c4-a4d4-288bfa9b9044" providerId="ADAL" clId="{4D7BF37F-671F-4662-B2D0-4ED2C72D8378}" dt="2025-01-06T16:49:09.909" v="258" actId="1076"/>
        <pc:sldMkLst>
          <pc:docMk/>
          <pc:sldMk cId="3192342563" sldId="257"/>
        </pc:sldMkLst>
        <pc:spChg chg="mod">
          <ac:chgData name="Brown, Sarah" userId="3674e25f-2c9f-42c4-a4d4-288bfa9b9044" providerId="ADAL" clId="{4D7BF37F-671F-4662-B2D0-4ED2C72D8378}" dt="2025-01-06T16:49:06.897" v="257" actId="1076"/>
          <ac:spMkLst>
            <pc:docMk/>
            <pc:sldMk cId="3192342563" sldId="257"/>
            <ac:spMk id="2" creationId="{D3CE2A4F-558D-581A-E051-0E3D74A39EB0}"/>
          </ac:spMkLst>
        </pc:spChg>
        <pc:spChg chg="add del">
          <ac:chgData name="Brown, Sarah" userId="3674e25f-2c9f-42c4-a4d4-288bfa9b9044" providerId="ADAL" clId="{4D7BF37F-671F-4662-B2D0-4ED2C72D8378}" dt="2025-01-06T16:45:13.754" v="187" actId="26606"/>
          <ac:spMkLst>
            <pc:docMk/>
            <pc:sldMk cId="3192342563" sldId="257"/>
            <ac:spMk id="10" creationId="{D2600CBB-0CF8-4237-8491-B7864363D2AE}"/>
          </ac:spMkLst>
        </pc:spChg>
        <pc:spChg chg="add del">
          <ac:chgData name="Brown, Sarah" userId="3674e25f-2c9f-42c4-a4d4-288bfa9b9044" providerId="ADAL" clId="{4D7BF37F-671F-4662-B2D0-4ED2C72D8378}" dt="2025-01-06T16:45:13.754" v="187" actId="26606"/>
          <ac:spMkLst>
            <pc:docMk/>
            <pc:sldMk cId="3192342563" sldId="257"/>
            <ac:spMk id="12" creationId="{E4CBBC1E-991D-4CF9-BCA5-AB1496871411}"/>
          </ac:spMkLst>
        </pc:spChg>
        <pc:graphicFrameChg chg="mod modGraphic">
          <ac:chgData name="Brown, Sarah" userId="3674e25f-2c9f-42c4-a4d4-288bfa9b9044" providerId="ADAL" clId="{4D7BF37F-671F-4662-B2D0-4ED2C72D8378}" dt="2025-01-06T16:49:09.909" v="258" actId="1076"/>
          <ac:graphicFrameMkLst>
            <pc:docMk/>
            <pc:sldMk cId="3192342563" sldId="257"/>
            <ac:graphicFrameMk id="5" creationId="{28E85A8F-661B-C723-3E58-F09ACB247456}"/>
          </ac:graphicFrameMkLst>
        </pc:graphicFrameChg>
      </pc:sldChg>
      <pc:sldChg chg="addSp delSp modSp mod">
        <pc:chgData name="Brown, Sarah" userId="3674e25f-2c9f-42c4-a4d4-288bfa9b9044" providerId="ADAL" clId="{4D7BF37F-671F-4662-B2D0-4ED2C72D8378}" dt="2025-01-07T16:25:09.773" v="1373" actId="1076"/>
        <pc:sldMkLst>
          <pc:docMk/>
          <pc:sldMk cId="3833590168" sldId="258"/>
        </pc:sldMkLst>
        <pc:spChg chg="mod">
          <ac:chgData name="Brown, Sarah" userId="3674e25f-2c9f-42c4-a4d4-288bfa9b9044" providerId="ADAL" clId="{4D7BF37F-671F-4662-B2D0-4ED2C72D8378}" dt="2025-01-06T16:43:15.329" v="165"/>
          <ac:spMkLst>
            <pc:docMk/>
            <pc:sldMk cId="3833590168" sldId="258"/>
            <ac:spMk id="2" creationId="{7CABBA05-E5A4-1762-D6CF-93AF6EC71CA8}"/>
          </ac:spMkLst>
        </pc:spChg>
        <pc:spChg chg="add mod">
          <ac:chgData name="Brown, Sarah" userId="3674e25f-2c9f-42c4-a4d4-288bfa9b9044" providerId="ADAL" clId="{4D7BF37F-671F-4662-B2D0-4ED2C72D8378}" dt="2025-01-07T16:23:25.017" v="1250" actId="1076"/>
          <ac:spMkLst>
            <pc:docMk/>
            <pc:sldMk cId="3833590168" sldId="258"/>
            <ac:spMk id="4" creationId="{A612D56B-8309-009A-FB8C-A94741FF63BC}"/>
          </ac:spMkLst>
        </pc:spChg>
        <pc:spChg chg="add mod">
          <ac:chgData name="Brown, Sarah" userId="3674e25f-2c9f-42c4-a4d4-288bfa9b9044" providerId="ADAL" clId="{4D7BF37F-671F-4662-B2D0-4ED2C72D8378}" dt="2025-01-07T16:23:29.782" v="1251" actId="1076"/>
          <ac:spMkLst>
            <pc:docMk/>
            <pc:sldMk cId="3833590168" sldId="258"/>
            <ac:spMk id="6" creationId="{A1488426-A535-ECFA-DDBA-503150B4475C}"/>
          </ac:spMkLst>
        </pc:spChg>
        <pc:spChg chg="del mod">
          <ac:chgData name="Brown, Sarah" userId="3674e25f-2c9f-42c4-a4d4-288bfa9b9044" providerId="ADAL" clId="{4D7BF37F-671F-4662-B2D0-4ED2C72D8378}" dt="2025-01-06T16:46:19.263" v="205"/>
          <ac:spMkLst>
            <pc:docMk/>
            <pc:sldMk cId="3833590168" sldId="258"/>
            <ac:spMk id="7" creationId="{0171C758-1D97-AA35-DC14-93F2D7B2F14F}"/>
          </ac:spMkLst>
        </pc:spChg>
        <pc:spChg chg="add mod">
          <ac:chgData name="Brown, Sarah" userId="3674e25f-2c9f-42c4-a4d4-288bfa9b9044" providerId="ADAL" clId="{4D7BF37F-671F-4662-B2D0-4ED2C72D8378}" dt="2025-01-07T16:24:30.172" v="1335" actId="20577"/>
          <ac:spMkLst>
            <pc:docMk/>
            <pc:sldMk cId="3833590168" sldId="258"/>
            <ac:spMk id="7" creationId="{F375FB01-D9CB-FA00-6524-D3EB2A55E8F0}"/>
          </ac:spMkLst>
        </pc:spChg>
        <pc:spChg chg="mod">
          <ac:chgData name="Brown, Sarah" userId="3674e25f-2c9f-42c4-a4d4-288bfa9b9044" providerId="ADAL" clId="{4D7BF37F-671F-4662-B2D0-4ED2C72D8378}" dt="2025-01-06T16:46:17.306" v="203" actId="1076"/>
          <ac:spMkLst>
            <pc:docMk/>
            <pc:sldMk cId="3833590168" sldId="258"/>
            <ac:spMk id="8" creationId="{D1B4B497-8528-8866-C6B3-53CBF13A0814}"/>
          </ac:spMkLst>
        </pc:spChg>
        <pc:spChg chg="add mod">
          <ac:chgData name="Brown, Sarah" userId="3674e25f-2c9f-42c4-a4d4-288bfa9b9044" providerId="ADAL" clId="{4D7BF37F-671F-4662-B2D0-4ED2C72D8378}" dt="2025-01-07T16:25:09.773" v="1373" actId="1076"/>
          <ac:spMkLst>
            <pc:docMk/>
            <pc:sldMk cId="3833590168" sldId="258"/>
            <ac:spMk id="9" creationId="{088032DF-B394-3A78-FC8C-7D60F133BBED}"/>
          </ac:spMkLst>
        </pc:spChg>
        <pc:spChg chg="mod">
          <ac:chgData name="Brown, Sarah" userId="3674e25f-2c9f-42c4-a4d4-288bfa9b9044" providerId="ADAL" clId="{4D7BF37F-671F-4662-B2D0-4ED2C72D8378}" dt="2025-01-07T16:24:39.815" v="1336"/>
          <ac:spMkLst>
            <pc:docMk/>
            <pc:sldMk cId="3833590168" sldId="258"/>
            <ac:spMk id="11" creationId="{75D50C71-484D-75A4-B876-5E59E902FAC2}"/>
          </ac:spMkLst>
        </pc:spChg>
        <pc:spChg chg="mod">
          <ac:chgData name="Brown, Sarah" userId="3674e25f-2c9f-42c4-a4d4-288bfa9b9044" providerId="ADAL" clId="{4D7BF37F-671F-4662-B2D0-4ED2C72D8378}" dt="2025-01-07T16:24:55.374" v="1370" actId="20577"/>
          <ac:spMkLst>
            <pc:docMk/>
            <pc:sldMk cId="3833590168" sldId="258"/>
            <ac:spMk id="12" creationId="{B8674415-4E08-748C-B106-19A916A16804}"/>
          </ac:spMkLst>
        </pc:spChg>
        <pc:grpChg chg="add mod">
          <ac:chgData name="Brown, Sarah" userId="3674e25f-2c9f-42c4-a4d4-288bfa9b9044" providerId="ADAL" clId="{4D7BF37F-671F-4662-B2D0-4ED2C72D8378}" dt="2025-01-06T16:45:44.640" v="193" actId="1076"/>
          <ac:grpSpMkLst>
            <pc:docMk/>
            <pc:sldMk cId="3833590168" sldId="258"/>
            <ac:grpSpMk id="3" creationId="{9876AC4E-BFF6-E5DB-B315-51A88560B9B0}"/>
          </ac:grpSpMkLst>
        </pc:grpChg>
        <pc:grpChg chg="add mod">
          <ac:chgData name="Brown, Sarah" userId="3674e25f-2c9f-42c4-a4d4-288bfa9b9044" providerId="ADAL" clId="{4D7BF37F-671F-4662-B2D0-4ED2C72D8378}" dt="2025-01-07T16:24:46.529" v="1337" actId="1076"/>
          <ac:grpSpMkLst>
            <pc:docMk/>
            <pc:sldMk cId="3833590168" sldId="258"/>
            <ac:grpSpMk id="10" creationId="{54CFF1C6-C94E-C2EC-3EB3-94B2D9314B2E}"/>
          </ac:grpSpMkLst>
        </pc:grpChg>
        <pc:graphicFrameChg chg="mod modGraphic">
          <ac:chgData name="Brown, Sarah" userId="3674e25f-2c9f-42c4-a4d4-288bfa9b9044" providerId="ADAL" clId="{4D7BF37F-671F-4662-B2D0-4ED2C72D8378}" dt="2025-01-06T16:48:24.451" v="220" actId="20577"/>
          <ac:graphicFrameMkLst>
            <pc:docMk/>
            <pc:sldMk cId="3833590168" sldId="258"/>
            <ac:graphicFrameMk id="5" creationId="{4FFFC93F-639B-38B0-5B68-1497A39C5998}"/>
          </ac:graphicFrameMkLst>
        </pc:graphicFrameChg>
      </pc:sldChg>
      <pc:sldChg chg="modSp add mod ord">
        <pc:chgData name="Brown, Sarah" userId="3674e25f-2c9f-42c4-a4d4-288bfa9b9044" providerId="ADAL" clId="{4D7BF37F-671F-4662-B2D0-4ED2C72D8378}" dt="2025-01-07T16:13:12.984" v="1107" actId="14100"/>
        <pc:sldMkLst>
          <pc:docMk/>
          <pc:sldMk cId="1955791803" sldId="259"/>
        </pc:sldMkLst>
        <pc:spChg chg="mod">
          <ac:chgData name="Brown, Sarah" userId="3674e25f-2c9f-42c4-a4d4-288bfa9b9044" providerId="ADAL" clId="{4D7BF37F-671F-4662-B2D0-4ED2C72D8378}" dt="2025-01-06T16:59:07.175" v="415" actId="1076"/>
          <ac:spMkLst>
            <pc:docMk/>
            <pc:sldMk cId="1955791803" sldId="259"/>
            <ac:spMk id="2" creationId="{B7739A8C-4382-9AEE-D665-3EF9C0B6DCDD}"/>
          </ac:spMkLst>
        </pc:spChg>
        <pc:spChg chg="mod">
          <ac:chgData name="Brown, Sarah" userId="3674e25f-2c9f-42c4-a4d4-288bfa9b9044" providerId="ADAL" clId="{4D7BF37F-671F-4662-B2D0-4ED2C72D8378}" dt="2025-01-06T16:59:22.633" v="425" actId="207"/>
          <ac:spMkLst>
            <pc:docMk/>
            <pc:sldMk cId="1955791803" sldId="259"/>
            <ac:spMk id="7" creationId="{B5DD18DC-DCF1-F49B-F7AB-B4C6150E01C7}"/>
          </ac:spMkLst>
        </pc:spChg>
        <pc:picChg chg="mod">
          <ac:chgData name="Brown, Sarah" userId="3674e25f-2c9f-42c4-a4d4-288bfa9b9044" providerId="ADAL" clId="{4D7BF37F-671F-4662-B2D0-4ED2C72D8378}" dt="2025-01-07T16:13:12.984" v="1107" actId="14100"/>
          <ac:picMkLst>
            <pc:docMk/>
            <pc:sldMk cId="1955791803" sldId="259"/>
            <ac:picMk id="14" creationId="{C15FD118-F74A-BD2B-00DE-180DBAF04AE6}"/>
          </ac:picMkLst>
        </pc:picChg>
      </pc:sldChg>
      <pc:sldChg chg="delSp delDesignElem">
        <pc:chgData name="Brown, Sarah" userId="3674e25f-2c9f-42c4-a4d4-288bfa9b9044" providerId="ADAL" clId="{4D7BF37F-671F-4662-B2D0-4ED2C72D8378}" dt="2025-01-06T16:43:10.540" v="160"/>
        <pc:sldMkLst>
          <pc:docMk/>
          <pc:sldMk cId="3544527737" sldId="260"/>
        </pc:sldMkLst>
        <pc:spChg chg="del">
          <ac:chgData name="Brown, Sarah" userId="3674e25f-2c9f-42c4-a4d4-288bfa9b9044" providerId="ADAL" clId="{4D7BF37F-671F-4662-B2D0-4ED2C72D8378}" dt="2025-01-06T16:43:10.540" v="160"/>
          <ac:spMkLst>
            <pc:docMk/>
            <pc:sldMk cId="3544527737" sldId="260"/>
            <ac:spMk id="12" creationId="{E6E37985-09B8-4F09-93C7-44CB3EDE52A4}"/>
          </ac:spMkLst>
        </pc:spChg>
      </pc:sldChg>
      <pc:sldChg chg="addSp delSp modSp mod setBg">
        <pc:chgData name="Brown, Sarah" userId="3674e25f-2c9f-42c4-a4d4-288bfa9b9044" providerId="ADAL" clId="{4D7BF37F-671F-4662-B2D0-4ED2C72D8378}" dt="2025-01-06T16:53:11.972" v="324"/>
        <pc:sldMkLst>
          <pc:docMk/>
          <pc:sldMk cId="4088373315" sldId="262"/>
        </pc:sldMkLst>
        <pc:spChg chg="mod">
          <ac:chgData name="Brown, Sarah" userId="3674e25f-2c9f-42c4-a4d4-288bfa9b9044" providerId="ADAL" clId="{4D7BF37F-671F-4662-B2D0-4ED2C72D8378}" dt="2025-01-06T16:52:57.431" v="322" actId="20577"/>
          <ac:spMkLst>
            <pc:docMk/>
            <pc:sldMk cId="4088373315" sldId="262"/>
            <ac:spMk id="2" creationId="{ACA66921-2881-3E80-ABD6-B0C24B2DADC6}"/>
          </ac:spMkLst>
        </pc:spChg>
        <pc:spChg chg="del mod">
          <ac:chgData name="Brown, Sarah" userId="3674e25f-2c9f-42c4-a4d4-288bfa9b9044" providerId="ADAL" clId="{4D7BF37F-671F-4662-B2D0-4ED2C72D8378}" dt="2025-01-06T16:51:24.960" v="310" actId="26606"/>
          <ac:spMkLst>
            <pc:docMk/>
            <pc:sldMk cId="4088373315" sldId="262"/>
            <ac:spMk id="5" creationId="{BDA4AFF0-635A-4759-703C-451D2FDF60F3}"/>
          </ac:spMkLst>
        </pc:spChg>
        <pc:graphicFrameChg chg="add mod modGraphic">
          <ac:chgData name="Brown, Sarah" userId="3674e25f-2c9f-42c4-a4d4-288bfa9b9044" providerId="ADAL" clId="{4D7BF37F-671F-4662-B2D0-4ED2C72D8378}" dt="2025-01-06T16:53:11.972" v="324"/>
          <ac:graphicFrameMkLst>
            <pc:docMk/>
            <pc:sldMk cId="4088373315" sldId="262"/>
            <ac:graphicFrameMk id="7" creationId="{FA4EFCB4-FF3B-928E-404C-0746777166F5}"/>
          </ac:graphicFrameMkLst>
        </pc:graphicFrameChg>
      </pc:sldChg>
      <pc:sldChg chg="addSp delSp modSp mod setBg">
        <pc:chgData name="Brown, Sarah" userId="3674e25f-2c9f-42c4-a4d4-288bfa9b9044" providerId="ADAL" clId="{4D7BF37F-671F-4662-B2D0-4ED2C72D8378}" dt="2025-01-07T16:10:09.612" v="929" actId="20577"/>
        <pc:sldMkLst>
          <pc:docMk/>
          <pc:sldMk cId="695194192" sldId="263"/>
        </pc:sldMkLst>
        <pc:spChg chg="mod">
          <ac:chgData name="Brown, Sarah" userId="3674e25f-2c9f-42c4-a4d4-288bfa9b9044" providerId="ADAL" clId="{4D7BF37F-671F-4662-B2D0-4ED2C72D8378}" dt="2025-01-06T17:05:44.526" v="545" actId="122"/>
          <ac:spMkLst>
            <pc:docMk/>
            <pc:sldMk cId="695194192" sldId="263"/>
            <ac:spMk id="2" creationId="{7C41DE0D-5C8B-4D9C-CAF0-A20FF8F3DA1D}"/>
          </ac:spMkLst>
        </pc:spChg>
        <pc:spChg chg="mod">
          <ac:chgData name="Brown, Sarah" userId="3674e25f-2c9f-42c4-a4d4-288bfa9b9044" providerId="ADAL" clId="{4D7BF37F-671F-4662-B2D0-4ED2C72D8378}" dt="2025-01-07T16:10:09.612" v="929" actId="20577"/>
          <ac:spMkLst>
            <pc:docMk/>
            <pc:sldMk cId="695194192" sldId="263"/>
            <ac:spMk id="3" creationId="{43A4F71E-379E-EBBB-A83C-62AF16A49B9C}"/>
          </ac:spMkLst>
        </pc:spChg>
        <pc:spChg chg="add del">
          <ac:chgData name="Brown, Sarah" userId="3674e25f-2c9f-42c4-a4d4-288bfa9b9044" providerId="ADAL" clId="{4D7BF37F-671F-4662-B2D0-4ED2C72D8378}" dt="2025-01-06T17:05:30.531" v="532" actId="26606"/>
          <ac:spMkLst>
            <pc:docMk/>
            <pc:sldMk cId="695194192" sldId="263"/>
            <ac:spMk id="9" creationId="{8F4E830A-06F9-4EAA-9E65-110CF2421798}"/>
          </ac:spMkLst>
        </pc:spChg>
        <pc:grpChg chg="add del">
          <ac:chgData name="Brown, Sarah" userId="3674e25f-2c9f-42c4-a4d4-288bfa9b9044" providerId="ADAL" clId="{4D7BF37F-671F-4662-B2D0-4ED2C72D8378}" dt="2025-01-06T17:05:30.531" v="532" actId="26606"/>
          <ac:grpSpMkLst>
            <pc:docMk/>
            <pc:sldMk cId="695194192" sldId="263"/>
            <ac:grpSpMk id="11" creationId="{24B32265-D526-44B2-B82E-8977DFEFB457}"/>
          </ac:grpSpMkLst>
        </pc:grpChg>
        <pc:grpChg chg="add">
          <ac:chgData name="Brown, Sarah" userId="3674e25f-2c9f-42c4-a4d4-288bfa9b9044" providerId="ADAL" clId="{4D7BF37F-671F-4662-B2D0-4ED2C72D8378}" dt="2025-01-06T17:05:30.531" v="532" actId="26606"/>
          <ac:grpSpMkLst>
            <pc:docMk/>
            <pc:sldMk cId="695194192" sldId="263"/>
            <ac:grpSpMk id="21" creationId="{6B975FEB-EB22-4265-87DB-98C8B1A03E61}"/>
          </ac:grpSpMkLst>
        </pc:grpChg>
        <pc:picChg chg="add mod ord">
          <ac:chgData name="Brown, Sarah" userId="3674e25f-2c9f-42c4-a4d4-288bfa9b9044" providerId="ADAL" clId="{4D7BF37F-671F-4662-B2D0-4ED2C72D8378}" dt="2025-01-06T17:05:30.531" v="532" actId="26606"/>
          <ac:picMkLst>
            <pc:docMk/>
            <pc:sldMk cId="695194192" sldId="263"/>
            <ac:picMk id="5" creationId="{5D537C66-36E1-A6D3-64F7-92602F142226}"/>
          </ac:picMkLst>
        </pc:picChg>
      </pc:sldChg>
      <pc:sldChg chg="addSp delSp modSp mod setBg">
        <pc:chgData name="Brown, Sarah" userId="3674e25f-2c9f-42c4-a4d4-288bfa9b9044" providerId="ADAL" clId="{4D7BF37F-671F-4662-B2D0-4ED2C72D8378}" dt="2025-01-07T16:25:40.115" v="1428" actId="20577"/>
        <pc:sldMkLst>
          <pc:docMk/>
          <pc:sldMk cId="2488699218" sldId="264"/>
        </pc:sldMkLst>
        <pc:spChg chg="mod">
          <ac:chgData name="Brown, Sarah" userId="3674e25f-2c9f-42c4-a4d4-288bfa9b9044" providerId="ADAL" clId="{4D7BF37F-671F-4662-B2D0-4ED2C72D8378}" dt="2025-01-06T17:10:00.264" v="655" actId="122"/>
          <ac:spMkLst>
            <pc:docMk/>
            <pc:sldMk cId="2488699218" sldId="264"/>
            <ac:spMk id="2" creationId="{D3438D74-D736-5668-B4A3-B8AEE28FA084}"/>
          </ac:spMkLst>
        </pc:spChg>
        <pc:spChg chg="mod">
          <ac:chgData name="Brown, Sarah" userId="3674e25f-2c9f-42c4-a4d4-288bfa9b9044" providerId="ADAL" clId="{4D7BF37F-671F-4662-B2D0-4ED2C72D8378}" dt="2025-01-07T16:25:40.115" v="1428" actId="20577"/>
          <ac:spMkLst>
            <pc:docMk/>
            <pc:sldMk cId="2488699218" sldId="264"/>
            <ac:spMk id="3" creationId="{41BE191E-0047-CED3-2925-F143830EEFFE}"/>
          </ac:spMkLst>
        </pc:spChg>
        <pc:spChg chg="add del">
          <ac:chgData name="Brown, Sarah" userId="3674e25f-2c9f-42c4-a4d4-288bfa9b9044" providerId="ADAL" clId="{4D7BF37F-671F-4662-B2D0-4ED2C72D8378}" dt="2025-01-06T17:09:54.125" v="653" actId="26606"/>
          <ac:spMkLst>
            <pc:docMk/>
            <pc:sldMk cId="2488699218" sldId="264"/>
            <ac:spMk id="8" creationId="{CADF2543-1B6F-4FBC-A7AF-53A0430E05AB}"/>
          </ac:spMkLst>
        </pc:spChg>
        <pc:spChg chg="add">
          <ac:chgData name="Brown, Sarah" userId="3674e25f-2c9f-42c4-a4d4-288bfa9b9044" providerId="ADAL" clId="{4D7BF37F-671F-4662-B2D0-4ED2C72D8378}" dt="2025-01-06T17:09:54.125" v="653" actId="26606"/>
          <ac:spMkLst>
            <pc:docMk/>
            <pc:sldMk cId="2488699218" sldId="264"/>
            <ac:spMk id="20" creationId="{7509B08A-C1EC-478C-86AF-60ADE06D9BBB}"/>
          </ac:spMkLst>
        </pc:spChg>
        <pc:spChg chg="add">
          <ac:chgData name="Brown, Sarah" userId="3674e25f-2c9f-42c4-a4d4-288bfa9b9044" providerId="ADAL" clId="{4D7BF37F-671F-4662-B2D0-4ED2C72D8378}" dt="2025-01-06T17:09:54.125" v="653" actId="26606"/>
          <ac:spMkLst>
            <pc:docMk/>
            <pc:sldMk cId="2488699218" sldId="264"/>
            <ac:spMk id="22" creationId="{221CC330-4259-4C32-BF8B-5FE13FFABB3A}"/>
          </ac:spMkLst>
        </pc:spChg>
        <pc:grpChg chg="add del">
          <ac:chgData name="Brown, Sarah" userId="3674e25f-2c9f-42c4-a4d4-288bfa9b9044" providerId="ADAL" clId="{4D7BF37F-671F-4662-B2D0-4ED2C72D8378}" dt="2025-01-06T17:09:54.125" v="653" actId="26606"/>
          <ac:grpSpMkLst>
            <pc:docMk/>
            <pc:sldMk cId="2488699218" sldId="264"/>
            <ac:grpSpMk id="10" creationId="{A80A6E81-6B71-43DF-877B-E964A9A4CB68}"/>
          </ac:grpSpMkLst>
        </pc:grpChg>
      </pc:sldChg>
      <pc:sldChg chg="addSp delSp modSp mod setBg">
        <pc:chgData name="Brown, Sarah" userId="3674e25f-2c9f-42c4-a4d4-288bfa9b9044" providerId="ADAL" clId="{4D7BF37F-671F-4662-B2D0-4ED2C72D8378}" dt="2025-01-06T17:10:20.123" v="659" actId="1076"/>
        <pc:sldMkLst>
          <pc:docMk/>
          <pc:sldMk cId="2356433132" sldId="267"/>
        </pc:sldMkLst>
        <pc:spChg chg="mod">
          <ac:chgData name="Brown, Sarah" userId="3674e25f-2c9f-42c4-a4d4-288bfa9b9044" providerId="ADAL" clId="{4D7BF37F-671F-4662-B2D0-4ED2C72D8378}" dt="2025-01-06T17:10:09.996" v="657" actId="122"/>
          <ac:spMkLst>
            <pc:docMk/>
            <pc:sldMk cId="2356433132" sldId="267"/>
            <ac:spMk id="2" creationId="{E8E6297A-6690-E831-CBCC-1904406C805F}"/>
          </ac:spMkLst>
        </pc:spChg>
        <pc:spChg chg="mod">
          <ac:chgData name="Brown, Sarah" userId="3674e25f-2c9f-42c4-a4d4-288bfa9b9044" providerId="ADAL" clId="{4D7BF37F-671F-4662-B2D0-4ED2C72D8378}" dt="2025-01-06T17:10:20.123" v="659" actId="1076"/>
          <ac:spMkLst>
            <pc:docMk/>
            <pc:sldMk cId="2356433132" sldId="267"/>
            <ac:spMk id="3" creationId="{7676716E-A7DE-74E1-1D68-3C4E278D96F8}"/>
          </ac:spMkLst>
        </pc:spChg>
        <pc:spChg chg="add del">
          <ac:chgData name="Brown, Sarah" userId="3674e25f-2c9f-42c4-a4d4-288bfa9b9044" providerId="ADAL" clId="{4D7BF37F-671F-4662-B2D0-4ED2C72D8378}" dt="2025-01-06T17:10:07.049" v="656" actId="26606"/>
          <ac:spMkLst>
            <pc:docMk/>
            <pc:sldMk cId="2356433132" sldId="267"/>
            <ac:spMk id="8" creationId="{781BBDC9-2DC6-4959-AC3D-49A5DCB05DA7}"/>
          </ac:spMkLst>
        </pc:spChg>
        <pc:spChg chg="add del">
          <ac:chgData name="Brown, Sarah" userId="3674e25f-2c9f-42c4-a4d4-288bfa9b9044" providerId="ADAL" clId="{4D7BF37F-671F-4662-B2D0-4ED2C72D8378}" dt="2025-01-06T17:10:07.049" v="656" actId="26606"/>
          <ac:spMkLst>
            <pc:docMk/>
            <pc:sldMk cId="2356433132" sldId="267"/>
            <ac:spMk id="10" creationId="{4B74BB55-8517-4CFE-9389-81D0E6F81F00}"/>
          </ac:spMkLst>
        </pc:spChg>
        <pc:spChg chg="add del">
          <ac:chgData name="Brown, Sarah" userId="3674e25f-2c9f-42c4-a4d4-288bfa9b9044" providerId="ADAL" clId="{4D7BF37F-671F-4662-B2D0-4ED2C72D8378}" dt="2025-01-06T17:10:07.049" v="656" actId="26606"/>
          <ac:spMkLst>
            <pc:docMk/>
            <pc:sldMk cId="2356433132" sldId="267"/>
            <ac:spMk id="19" creationId="{08452CCF-4A27-488A-AAF4-424933CFC925}"/>
          </ac:spMkLst>
        </pc:spChg>
        <pc:spChg chg="add">
          <ac:chgData name="Brown, Sarah" userId="3674e25f-2c9f-42c4-a4d4-288bfa9b9044" providerId="ADAL" clId="{4D7BF37F-671F-4662-B2D0-4ED2C72D8378}" dt="2025-01-06T17:10:07.049" v="656" actId="26606"/>
          <ac:spMkLst>
            <pc:docMk/>
            <pc:sldMk cId="2356433132" sldId="267"/>
            <ac:spMk id="24" creationId="{290FE681-1E05-478A-89DC-5F7AB37CFD77}"/>
          </ac:spMkLst>
        </pc:spChg>
        <pc:grpChg chg="add del">
          <ac:chgData name="Brown, Sarah" userId="3674e25f-2c9f-42c4-a4d4-288bfa9b9044" providerId="ADAL" clId="{4D7BF37F-671F-4662-B2D0-4ED2C72D8378}" dt="2025-01-06T17:10:07.049" v="656" actId="26606"/>
          <ac:grpSpMkLst>
            <pc:docMk/>
            <pc:sldMk cId="2356433132" sldId="267"/>
            <ac:grpSpMk id="12" creationId="{A3F7C935-E41E-4E8D-91DF-D3BAB9521DF0}"/>
          </ac:grpSpMkLst>
        </pc:grpChg>
        <pc:cxnChg chg="add">
          <ac:chgData name="Brown, Sarah" userId="3674e25f-2c9f-42c4-a4d4-288bfa9b9044" providerId="ADAL" clId="{4D7BF37F-671F-4662-B2D0-4ED2C72D8378}" dt="2025-01-06T17:10:07.049" v="656" actId="26606"/>
          <ac:cxnSpMkLst>
            <pc:docMk/>
            <pc:sldMk cId="2356433132" sldId="267"/>
            <ac:cxnSpMk id="26" creationId="{2E2F21DC-5F0E-42CF-B89C-C1E25E175CB8}"/>
          </ac:cxnSpMkLst>
        </pc:cxnChg>
      </pc:sldChg>
      <pc:sldChg chg="modSp mod">
        <pc:chgData name="Brown, Sarah" userId="3674e25f-2c9f-42c4-a4d4-288bfa9b9044" providerId="ADAL" clId="{4D7BF37F-671F-4662-B2D0-4ED2C72D8378}" dt="2025-01-06T17:02:09.990" v="469" actId="27636"/>
        <pc:sldMkLst>
          <pc:docMk/>
          <pc:sldMk cId="1626212443" sldId="269"/>
        </pc:sldMkLst>
        <pc:spChg chg="mod">
          <ac:chgData name="Brown, Sarah" userId="3674e25f-2c9f-42c4-a4d4-288bfa9b9044" providerId="ADAL" clId="{4D7BF37F-671F-4662-B2D0-4ED2C72D8378}" dt="2025-01-06T17:02:00.670" v="465" actId="1076"/>
          <ac:spMkLst>
            <pc:docMk/>
            <pc:sldMk cId="1626212443" sldId="269"/>
            <ac:spMk id="2" creationId="{DFA2A3C7-07B4-B754-AF5E-6B1977902542}"/>
          </ac:spMkLst>
        </pc:spChg>
        <pc:spChg chg="mod">
          <ac:chgData name="Brown, Sarah" userId="3674e25f-2c9f-42c4-a4d4-288bfa9b9044" providerId="ADAL" clId="{4D7BF37F-671F-4662-B2D0-4ED2C72D8378}" dt="2025-01-06T17:02:09.990" v="469" actId="27636"/>
          <ac:spMkLst>
            <pc:docMk/>
            <pc:sldMk cId="1626212443" sldId="269"/>
            <ac:spMk id="3" creationId="{EEB69441-B3A0-BB15-2043-47B67C643098}"/>
          </ac:spMkLst>
        </pc:spChg>
      </pc:sldChg>
      <pc:sldChg chg="addSp modSp mod">
        <pc:chgData name="Brown, Sarah" userId="3674e25f-2c9f-42c4-a4d4-288bfa9b9044" providerId="ADAL" clId="{4D7BF37F-671F-4662-B2D0-4ED2C72D8378}" dt="2025-01-07T16:46:48.866" v="1508" actId="20577"/>
        <pc:sldMkLst>
          <pc:docMk/>
          <pc:sldMk cId="1554092908" sldId="277"/>
        </pc:sldMkLst>
        <pc:spChg chg="mod">
          <ac:chgData name="Brown, Sarah" userId="3674e25f-2c9f-42c4-a4d4-288bfa9b9044" providerId="ADAL" clId="{4D7BF37F-671F-4662-B2D0-4ED2C72D8378}" dt="2025-01-06T16:43:15.329" v="165"/>
          <ac:spMkLst>
            <pc:docMk/>
            <pc:sldMk cId="1554092908" sldId="277"/>
            <ac:spMk id="2" creationId="{44B5E345-B21D-190B-E9E5-35BA7691C8DD}"/>
          </ac:spMkLst>
        </pc:spChg>
        <pc:spChg chg="mod">
          <ac:chgData name="Brown, Sarah" userId="3674e25f-2c9f-42c4-a4d4-288bfa9b9044" providerId="ADAL" clId="{4D7BF37F-671F-4662-B2D0-4ED2C72D8378}" dt="2025-01-07T16:46:48.866" v="1508" actId="20577"/>
          <ac:spMkLst>
            <pc:docMk/>
            <pc:sldMk cId="1554092908" sldId="277"/>
            <ac:spMk id="3" creationId="{76CAD6E9-0472-C4A5-7E21-A5E77FF22A7B}"/>
          </ac:spMkLst>
        </pc:spChg>
        <pc:spChg chg="add mod">
          <ac:chgData name="Brown, Sarah" userId="3674e25f-2c9f-42c4-a4d4-288bfa9b9044" providerId="ADAL" clId="{4D7BF37F-671F-4662-B2D0-4ED2C72D8378}" dt="2025-01-06T17:03:56.921" v="505" actId="1076"/>
          <ac:spMkLst>
            <pc:docMk/>
            <pc:sldMk cId="1554092908" sldId="277"/>
            <ac:spMk id="4" creationId="{26A1B1F5-DA44-40CD-68BC-94634BC0B3EF}"/>
          </ac:spMkLst>
        </pc:spChg>
      </pc:sldChg>
      <pc:sldChg chg="addSp delSp modSp mod setBg">
        <pc:chgData name="Brown, Sarah" userId="3674e25f-2c9f-42c4-a4d4-288bfa9b9044" providerId="ADAL" clId="{4D7BF37F-671F-4662-B2D0-4ED2C72D8378}" dt="2025-01-06T17:09:47.145" v="652" actId="14100"/>
        <pc:sldMkLst>
          <pc:docMk/>
          <pc:sldMk cId="1539847754" sldId="283"/>
        </pc:sldMkLst>
        <pc:spChg chg="mod">
          <ac:chgData name="Brown, Sarah" userId="3674e25f-2c9f-42c4-a4d4-288bfa9b9044" providerId="ADAL" clId="{4D7BF37F-671F-4662-B2D0-4ED2C72D8378}" dt="2025-01-06T17:09:42.442" v="651" actId="20577"/>
          <ac:spMkLst>
            <pc:docMk/>
            <pc:sldMk cId="1539847754" sldId="283"/>
            <ac:spMk id="2" creationId="{7C41DE0D-5C8B-4D9C-CAF0-A20FF8F3DA1D}"/>
          </ac:spMkLst>
        </pc:spChg>
        <pc:spChg chg="mod">
          <ac:chgData name="Brown, Sarah" userId="3674e25f-2c9f-42c4-a4d4-288bfa9b9044" providerId="ADAL" clId="{4D7BF37F-671F-4662-B2D0-4ED2C72D8378}" dt="2025-01-06T17:09:47.145" v="652" actId="14100"/>
          <ac:spMkLst>
            <pc:docMk/>
            <pc:sldMk cId="1539847754" sldId="283"/>
            <ac:spMk id="3" creationId="{43A4F71E-379E-EBBB-A83C-62AF16A49B9C}"/>
          </ac:spMkLst>
        </pc:spChg>
        <pc:spChg chg="add del">
          <ac:chgData name="Brown, Sarah" userId="3674e25f-2c9f-42c4-a4d4-288bfa9b9044" providerId="ADAL" clId="{4D7BF37F-671F-4662-B2D0-4ED2C72D8378}" dt="2025-01-06T17:09:29.651" v="619" actId="26606"/>
          <ac:spMkLst>
            <pc:docMk/>
            <pc:sldMk cId="1539847754" sldId="283"/>
            <ac:spMk id="8" creationId="{CADF2543-1B6F-4FBC-A7AF-53A0430E05AB}"/>
          </ac:spMkLst>
        </pc:spChg>
        <pc:spChg chg="add">
          <ac:chgData name="Brown, Sarah" userId="3674e25f-2c9f-42c4-a4d4-288bfa9b9044" providerId="ADAL" clId="{4D7BF37F-671F-4662-B2D0-4ED2C72D8378}" dt="2025-01-06T17:09:29.651" v="619" actId="26606"/>
          <ac:spMkLst>
            <pc:docMk/>
            <pc:sldMk cId="1539847754" sldId="283"/>
            <ac:spMk id="20" creationId="{7509B08A-C1EC-478C-86AF-60ADE06D9BBB}"/>
          </ac:spMkLst>
        </pc:spChg>
        <pc:spChg chg="add">
          <ac:chgData name="Brown, Sarah" userId="3674e25f-2c9f-42c4-a4d4-288bfa9b9044" providerId="ADAL" clId="{4D7BF37F-671F-4662-B2D0-4ED2C72D8378}" dt="2025-01-06T17:09:29.651" v="619" actId="26606"/>
          <ac:spMkLst>
            <pc:docMk/>
            <pc:sldMk cId="1539847754" sldId="283"/>
            <ac:spMk id="22" creationId="{221CC330-4259-4C32-BF8B-5FE13FFABB3A}"/>
          </ac:spMkLst>
        </pc:spChg>
        <pc:grpChg chg="add del">
          <ac:chgData name="Brown, Sarah" userId="3674e25f-2c9f-42c4-a4d4-288bfa9b9044" providerId="ADAL" clId="{4D7BF37F-671F-4662-B2D0-4ED2C72D8378}" dt="2025-01-06T17:09:29.651" v="619" actId="26606"/>
          <ac:grpSpMkLst>
            <pc:docMk/>
            <pc:sldMk cId="1539847754" sldId="283"/>
            <ac:grpSpMk id="10" creationId="{A80A6E81-6B71-43DF-877B-E964A9A4CB68}"/>
          </ac:grpSpMkLst>
        </pc:grpChg>
      </pc:sldChg>
      <pc:sldChg chg="modSp mod">
        <pc:chgData name="Brown, Sarah" userId="3674e25f-2c9f-42c4-a4d4-288bfa9b9044" providerId="ADAL" clId="{4D7BF37F-671F-4662-B2D0-4ED2C72D8378}" dt="2025-01-06T17:03:02.719" v="485" actId="1076"/>
        <pc:sldMkLst>
          <pc:docMk/>
          <pc:sldMk cId="559102193" sldId="284"/>
        </pc:sldMkLst>
        <pc:spChg chg="mod">
          <ac:chgData name="Brown, Sarah" userId="3674e25f-2c9f-42c4-a4d4-288bfa9b9044" providerId="ADAL" clId="{4D7BF37F-671F-4662-B2D0-4ED2C72D8378}" dt="2025-01-06T17:03:02.719" v="485" actId="1076"/>
          <ac:spMkLst>
            <pc:docMk/>
            <pc:sldMk cId="559102193" sldId="284"/>
            <ac:spMk id="2" creationId="{DFA2A3C7-07B4-B754-AF5E-6B1977902542}"/>
          </ac:spMkLst>
        </pc:spChg>
        <pc:spChg chg="mod">
          <ac:chgData name="Brown, Sarah" userId="3674e25f-2c9f-42c4-a4d4-288bfa9b9044" providerId="ADAL" clId="{4D7BF37F-671F-4662-B2D0-4ED2C72D8378}" dt="2025-01-06T17:02:57.164" v="484" actId="27636"/>
          <ac:spMkLst>
            <pc:docMk/>
            <pc:sldMk cId="559102193" sldId="284"/>
            <ac:spMk id="4" creationId="{9EB7D958-6492-75D8-A4EB-D8A7DD730AF4}"/>
          </ac:spMkLst>
        </pc:spChg>
      </pc:sldChg>
      <pc:sldChg chg="addSp delSp modSp mod">
        <pc:chgData name="Brown, Sarah" userId="3674e25f-2c9f-42c4-a4d4-288bfa9b9044" providerId="ADAL" clId="{4D7BF37F-671F-4662-B2D0-4ED2C72D8378}" dt="2025-01-07T16:22:39.987" v="1247" actId="20577"/>
        <pc:sldMkLst>
          <pc:docMk/>
          <pc:sldMk cId="2597519228" sldId="287"/>
        </pc:sldMkLst>
        <pc:spChg chg="mod">
          <ac:chgData name="Brown, Sarah" userId="3674e25f-2c9f-42c4-a4d4-288bfa9b9044" providerId="ADAL" clId="{4D7BF37F-671F-4662-B2D0-4ED2C72D8378}" dt="2025-01-06T16:43:15.329" v="165"/>
          <ac:spMkLst>
            <pc:docMk/>
            <pc:sldMk cId="2597519228" sldId="287"/>
            <ac:spMk id="2" creationId="{7C951872-9BCC-AEC2-6D52-D4637684211F}"/>
          </ac:spMkLst>
        </pc:spChg>
        <pc:spChg chg="del mod">
          <ac:chgData name="Brown, Sarah" userId="3674e25f-2c9f-42c4-a4d4-288bfa9b9044" providerId="ADAL" clId="{4D7BF37F-671F-4662-B2D0-4ED2C72D8378}" dt="2025-01-06T17:04:30.677" v="525" actId="26606"/>
          <ac:spMkLst>
            <pc:docMk/>
            <pc:sldMk cId="2597519228" sldId="287"/>
            <ac:spMk id="3" creationId="{EDA44772-3711-ECDD-F600-B27F5E7DC2FF}"/>
          </ac:spMkLst>
        </pc:spChg>
        <pc:spChg chg="add mod">
          <ac:chgData name="Brown, Sarah" userId="3674e25f-2c9f-42c4-a4d4-288bfa9b9044" providerId="ADAL" clId="{4D7BF37F-671F-4662-B2D0-4ED2C72D8378}" dt="2025-01-06T17:04:51.085" v="531" actId="20577"/>
          <ac:spMkLst>
            <pc:docMk/>
            <pc:sldMk cId="2597519228" sldId="287"/>
            <ac:spMk id="4" creationId="{51DE317A-8A12-E5B4-642E-87D58D4FBC78}"/>
          </ac:spMkLst>
        </pc:spChg>
        <pc:graphicFrameChg chg="add mod">
          <ac:chgData name="Brown, Sarah" userId="3674e25f-2c9f-42c4-a4d4-288bfa9b9044" providerId="ADAL" clId="{4D7BF37F-671F-4662-B2D0-4ED2C72D8378}" dt="2025-01-07T16:22:39.987" v="1247" actId="20577"/>
          <ac:graphicFrameMkLst>
            <pc:docMk/>
            <pc:sldMk cId="2597519228" sldId="287"/>
            <ac:graphicFrameMk id="6" creationId="{4BF67AF0-9C21-280A-D4E9-3C811C23DAA9}"/>
          </ac:graphicFrameMkLst>
        </pc:graphicFrameChg>
      </pc:sldChg>
      <pc:sldChg chg="addSp delSp modSp mod setBg">
        <pc:chgData name="Brown, Sarah" userId="3674e25f-2c9f-42c4-a4d4-288bfa9b9044" providerId="ADAL" clId="{4D7BF37F-671F-4662-B2D0-4ED2C72D8378}" dt="2025-01-06T17:01:35.333" v="461" actId="14100"/>
        <pc:sldMkLst>
          <pc:docMk/>
          <pc:sldMk cId="1561547904" sldId="289"/>
        </pc:sldMkLst>
        <pc:spChg chg="mod">
          <ac:chgData name="Brown, Sarah" userId="3674e25f-2c9f-42c4-a4d4-288bfa9b9044" providerId="ADAL" clId="{4D7BF37F-671F-4662-B2D0-4ED2C72D8378}" dt="2025-01-06T17:01:31.054" v="460" actId="122"/>
          <ac:spMkLst>
            <pc:docMk/>
            <pc:sldMk cId="1561547904" sldId="289"/>
            <ac:spMk id="2" creationId="{3D82E483-28B1-6B82-5649-F37928B5E5C1}"/>
          </ac:spMkLst>
        </pc:spChg>
        <pc:spChg chg="add del mod">
          <ac:chgData name="Brown, Sarah" userId="3674e25f-2c9f-42c4-a4d4-288bfa9b9044" providerId="ADAL" clId="{4D7BF37F-671F-4662-B2D0-4ED2C72D8378}" dt="2025-01-06T17:01:27.821" v="459" actId="26606"/>
          <ac:spMkLst>
            <pc:docMk/>
            <pc:sldMk cId="1561547904" sldId="289"/>
            <ac:spMk id="3" creationId="{A6947D2B-3468-90D3-9CA4-A1DAC1F6FEF6}"/>
          </ac:spMkLst>
        </pc:spChg>
        <pc:spChg chg="add">
          <ac:chgData name="Brown, Sarah" userId="3674e25f-2c9f-42c4-a4d4-288bfa9b9044" providerId="ADAL" clId="{4D7BF37F-671F-4662-B2D0-4ED2C72D8378}" dt="2025-01-06T17:01:27.821" v="459" actId="26606"/>
          <ac:spMkLst>
            <pc:docMk/>
            <pc:sldMk cId="1561547904" sldId="289"/>
            <ac:spMk id="8" creationId="{7509B08A-C1EC-478C-86AF-60ADE06D9BBB}"/>
          </ac:spMkLst>
        </pc:spChg>
        <pc:spChg chg="add del">
          <ac:chgData name="Brown, Sarah" userId="3674e25f-2c9f-42c4-a4d4-288bfa9b9044" providerId="ADAL" clId="{4D7BF37F-671F-4662-B2D0-4ED2C72D8378}" dt="2025-01-06T17:01:27.817" v="458" actId="26606"/>
          <ac:spMkLst>
            <pc:docMk/>
            <pc:sldMk cId="1561547904" sldId="289"/>
            <ac:spMk id="9" creationId="{2C33F367-76E5-4D2A-96B1-4FD443CDD1CF}"/>
          </ac:spMkLst>
        </pc:spChg>
        <pc:spChg chg="add">
          <ac:chgData name="Brown, Sarah" userId="3674e25f-2c9f-42c4-a4d4-288bfa9b9044" providerId="ADAL" clId="{4D7BF37F-671F-4662-B2D0-4ED2C72D8378}" dt="2025-01-06T17:01:27.821" v="459" actId="26606"/>
          <ac:spMkLst>
            <pc:docMk/>
            <pc:sldMk cId="1561547904" sldId="289"/>
            <ac:spMk id="10" creationId="{221CC330-4259-4C32-BF8B-5FE13FFABB3A}"/>
          </ac:spMkLst>
        </pc:spChg>
        <pc:spChg chg="add del">
          <ac:chgData name="Brown, Sarah" userId="3674e25f-2c9f-42c4-a4d4-288bfa9b9044" providerId="ADAL" clId="{4D7BF37F-671F-4662-B2D0-4ED2C72D8378}" dt="2025-01-06T17:01:27.817" v="458" actId="26606"/>
          <ac:spMkLst>
            <pc:docMk/>
            <pc:sldMk cId="1561547904" sldId="289"/>
            <ac:spMk id="11" creationId="{6F769419-3E73-449D-B62A-0CDEC946A679}"/>
          </ac:spMkLst>
        </pc:spChg>
        <pc:spChg chg="add mod">
          <ac:chgData name="Brown, Sarah" userId="3674e25f-2c9f-42c4-a4d4-288bfa9b9044" providerId="ADAL" clId="{4D7BF37F-671F-4662-B2D0-4ED2C72D8378}" dt="2025-01-06T17:01:35.333" v="461" actId="14100"/>
          <ac:spMkLst>
            <pc:docMk/>
            <pc:sldMk cId="1561547904" sldId="289"/>
            <ac:spMk id="20" creationId="{A6947D2B-3468-90D3-9CA4-A1DAC1F6FEF6}"/>
          </ac:spMkLst>
        </pc:spChg>
        <pc:grpChg chg="add del">
          <ac:chgData name="Brown, Sarah" userId="3674e25f-2c9f-42c4-a4d4-288bfa9b9044" providerId="ADAL" clId="{4D7BF37F-671F-4662-B2D0-4ED2C72D8378}" dt="2025-01-06T17:01:27.817" v="458" actId="26606"/>
          <ac:grpSpMkLst>
            <pc:docMk/>
            <pc:sldMk cId="1561547904" sldId="289"/>
            <ac:grpSpMk id="13" creationId="{A6515200-42F9-488F-9895-6CDBCD1E87C8}"/>
          </ac:grpSpMkLst>
        </pc:grpChg>
        <pc:graphicFrameChg chg="add del">
          <ac:chgData name="Brown, Sarah" userId="3674e25f-2c9f-42c4-a4d4-288bfa9b9044" providerId="ADAL" clId="{4D7BF37F-671F-4662-B2D0-4ED2C72D8378}" dt="2025-01-06T17:01:27.817" v="458" actId="26606"/>
          <ac:graphicFrameMkLst>
            <pc:docMk/>
            <pc:sldMk cId="1561547904" sldId="289"/>
            <ac:graphicFrameMk id="5" creationId="{99BD5B4E-8F25-5F2C-1587-34CE7532A571}"/>
          </ac:graphicFrameMkLst>
        </pc:graphicFrameChg>
      </pc:sldChg>
      <pc:sldChg chg="modSp mod">
        <pc:chgData name="Brown, Sarah" userId="3674e25f-2c9f-42c4-a4d4-288bfa9b9044" providerId="ADAL" clId="{4D7BF37F-671F-4662-B2D0-4ED2C72D8378}" dt="2025-01-06T17:02:31.511" v="475" actId="1076"/>
        <pc:sldMkLst>
          <pc:docMk/>
          <pc:sldMk cId="3233102560" sldId="291"/>
        </pc:sldMkLst>
        <pc:spChg chg="mod">
          <ac:chgData name="Brown, Sarah" userId="3674e25f-2c9f-42c4-a4d4-288bfa9b9044" providerId="ADAL" clId="{4D7BF37F-671F-4662-B2D0-4ED2C72D8378}" dt="2025-01-06T17:02:27.256" v="474" actId="20577"/>
          <ac:spMkLst>
            <pc:docMk/>
            <pc:sldMk cId="3233102560" sldId="291"/>
            <ac:spMk id="2" creationId="{CE02BB0D-0A05-22F9-7A05-1F81BA9488DA}"/>
          </ac:spMkLst>
        </pc:spChg>
        <pc:spChg chg="mod">
          <ac:chgData name="Brown, Sarah" userId="3674e25f-2c9f-42c4-a4d4-288bfa9b9044" providerId="ADAL" clId="{4D7BF37F-671F-4662-B2D0-4ED2C72D8378}" dt="2025-01-06T17:02:31.511" v="475" actId="1076"/>
          <ac:spMkLst>
            <pc:docMk/>
            <pc:sldMk cId="3233102560" sldId="291"/>
            <ac:spMk id="3" creationId="{087307B5-8C90-7F2B-D015-E8A6ADEC9992}"/>
          </ac:spMkLst>
        </pc:spChg>
      </pc:sldChg>
      <pc:sldChg chg="addSp delSp modSp mod setBg">
        <pc:chgData name="Brown, Sarah" userId="3674e25f-2c9f-42c4-a4d4-288bfa9b9044" providerId="ADAL" clId="{4D7BF37F-671F-4662-B2D0-4ED2C72D8378}" dt="2025-01-07T16:14:13.242" v="1120" actId="33524"/>
        <pc:sldMkLst>
          <pc:docMk/>
          <pc:sldMk cId="1285577751" sldId="293"/>
        </pc:sldMkLst>
        <pc:spChg chg="mod">
          <ac:chgData name="Brown, Sarah" userId="3674e25f-2c9f-42c4-a4d4-288bfa9b9044" providerId="ADAL" clId="{4D7BF37F-671F-4662-B2D0-4ED2C72D8378}" dt="2025-01-06T17:00:51.351" v="446" actId="1076"/>
          <ac:spMkLst>
            <pc:docMk/>
            <pc:sldMk cId="1285577751" sldId="293"/>
            <ac:spMk id="2" creationId="{189EE0F4-EC3A-C862-FF9C-C7C83652F626}"/>
          </ac:spMkLst>
        </pc:spChg>
        <pc:spChg chg="mod">
          <ac:chgData name="Brown, Sarah" userId="3674e25f-2c9f-42c4-a4d4-288bfa9b9044" providerId="ADAL" clId="{4D7BF37F-671F-4662-B2D0-4ED2C72D8378}" dt="2025-01-07T16:14:13.242" v="1120" actId="33524"/>
          <ac:spMkLst>
            <pc:docMk/>
            <pc:sldMk cId="1285577751" sldId="293"/>
            <ac:spMk id="3" creationId="{3918BE16-C04B-2A3D-27EC-5F639B73E623}"/>
          </ac:spMkLst>
        </pc:spChg>
        <pc:spChg chg="add del">
          <ac:chgData name="Brown, Sarah" userId="3674e25f-2c9f-42c4-a4d4-288bfa9b9044" providerId="ADAL" clId="{4D7BF37F-671F-4662-B2D0-4ED2C72D8378}" dt="2025-01-06T17:00:45.450" v="442" actId="26606"/>
          <ac:spMkLst>
            <pc:docMk/>
            <pc:sldMk cId="1285577751" sldId="293"/>
            <ac:spMk id="8" creationId="{290FE681-1E05-478A-89DC-5F7AB37CFD77}"/>
          </ac:spMkLst>
        </pc:spChg>
        <pc:spChg chg="add del">
          <ac:chgData name="Brown, Sarah" userId="3674e25f-2c9f-42c4-a4d4-288bfa9b9044" providerId="ADAL" clId="{4D7BF37F-671F-4662-B2D0-4ED2C72D8378}" dt="2025-01-06T17:00:43.248" v="440" actId="26606"/>
          <ac:spMkLst>
            <pc:docMk/>
            <pc:sldMk cId="1285577751" sldId="293"/>
            <ac:spMk id="10" creationId="{9ACA6826-032C-4799-B079-15DB2A6CBD93}"/>
          </ac:spMkLst>
        </pc:spChg>
        <pc:spChg chg="add del">
          <ac:chgData name="Brown, Sarah" userId="3674e25f-2c9f-42c4-a4d4-288bfa9b9044" providerId="ADAL" clId="{4D7BF37F-671F-4662-B2D0-4ED2C72D8378}" dt="2025-01-06T17:00:48.492" v="444" actId="26606"/>
          <ac:spMkLst>
            <pc:docMk/>
            <pc:sldMk cId="1285577751" sldId="293"/>
            <ac:spMk id="21" creationId="{781BBDC9-2DC6-4959-AC3D-49A5DCB05DA7}"/>
          </ac:spMkLst>
        </pc:spChg>
        <pc:spChg chg="add del">
          <ac:chgData name="Brown, Sarah" userId="3674e25f-2c9f-42c4-a4d4-288bfa9b9044" providerId="ADAL" clId="{4D7BF37F-671F-4662-B2D0-4ED2C72D8378}" dt="2025-01-06T17:00:48.492" v="444" actId="26606"/>
          <ac:spMkLst>
            <pc:docMk/>
            <pc:sldMk cId="1285577751" sldId="293"/>
            <ac:spMk id="22" creationId="{4B74BB55-8517-4CFE-9389-81D0E6F81F00}"/>
          </ac:spMkLst>
        </pc:spChg>
        <pc:spChg chg="add del">
          <ac:chgData name="Brown, Sarah" userId="3674e25f-2c9f-42c4-a4d4-288bfa9b9044" providerId="ADAL" clId="{4D7BF37F-671F-4662-B2D0-4ED2C72D8378}" dt="2025-01-06T17:00:48.492" v="444" actId="26606"/>
          <ac:spMkLst>
            <pc:docMk/>
            <pc:sldMk cId="1285577751" sldId="293"/>
            <ac:spMk id="24" creationId="{08452CCF-4A27-488A-AAF4-424933CFC925}"/>
          </ac:spMkLst>
        </pc:spChg>
        <pc:spChg chg="add">
          <ac:chgData name="Brown, Sarah" userId="3674e25f-2c9f-42c4-a4d4-288bfa9b9044" providerId="ADAL" clId="{4D7BF37F-671F-4662-B2D0-4ED2C72D8378}" dt="2025-01-06T17:00:48.496" v="445" actId="26606"/>
          <ac:spMkLst>
            <pc:docMk/>
            <pc:sldMk cId="1285577751" sldId="293"/>
            <ac:spMk id="26" creationId="{7509B08A-C1EC-478C-86AF-60ADE06D9BBB}"/>
          </ac:spMkLst>
        </pc:spChg>
        <pc:spChg chg="add">
          <ac:chgData name="Brown, Sarah" userId="3674e25f-2c9f-42c4-a4d4-288bfa9b9044" providerId="ADAL" clId="{4D7BF37F-671F-4662-B2D0-4ED2C72D8378}" dt="2025-01-06T17:00:48.496" v="445" actId="26606"/>
          <ac:spMkLst>
            <pc:docMk/>
            <pc:sldMk cId="1285577751" sldId="293"/>
            <ac:spMk id="27" creationId="{221CC330-4259-4C32-BF8B-5FE13FFABB3A}"/>
          </ac:spMkLst>
        </pc:spChg>
        <pc:grpChg chg="add del">
          <ac:chgData name="Brown, Sarah" userId="3674e25f-2c9f-42c4-a4d4-288bfa9b9044" providerId="ADAL" clId="{4D7BF37F-671F-4662-B2D0-4ED2C72D8378}" dt="2025-01-06T17:00:43.248" v="440" actId="26606"/>
          <ac:grpSpMkLst>
            <pc:docMk/>
            <pc:sldMk cId="1285577751" sldId="293"/>
            <ac:grpSpMk id="12" creationId="{DD58A807-BD0E-4B1D-A523-2F20E7FE2695}"/>
          </ac:grpSpMkLst>
        </pc:grpChg>
        <pc:grpChg chg="add del">
          <ac:chgData name="Brown, Sarah" userId="3674e25f-2c9f-42c4-a4d4-288bfa9b9044" providerId="ADAL" clId="{4D7BF37F-671F-4662-B2D0-4ED2C72D8378}" dt="2025-01-06T17:00:48.492" v="444" actId="26606"/>
          <ac:grpSpMkLst>
            <pc:docMk/>
            <pc:sldMk cId="1285577751" sldId="293"/>
            <ac:grpSpMk id="23" creationId="{A3F7C935-E41E-4E8D-91DF-D3BAB9521DF0}"/>
          </ac:grpSpMkLst>
        </pc:grpChg>
        <pc:picChg chg="add del">
          <ac:chgData name="Brown, Sarah" userId="3674e25f-2c9f-42c4-a4d4-288bfa9b9044" providerId="ADAL" clId="{4D7BF37F-671F-4662-B2D0-4ED2C72D8378}" dt="2025-01-06T17:00:43.248" v="440" actId="26606"/>
          <ac:picMkLst>
            <pc:docMk/>
            <pc:sldMk cId="1285577751" sldId="293"/>
            <ac:picMk id="7" creationId="{3E737B5B-1F27-6539-6154-F0BDA563DAA6}"/>
          </ac:picMkLst>
        </pc:picChg>
        <pc:cxnChg chg="add del">
          <ac:chgData name="Brown, Sarah" userId="3674e25f-2c9f-42c4-a4d4-288bfa9b9044" providerId="ADAL" clId="{4D7BF37F-671F-4662-B2D0-4ED2C72D8378}" dt="2025-01-06T17:00:45.450" v="442" actId="26606"/>
          <ac:cxnSpMkLst>
            <pc:docMk/>
            <pc:sldMk cId="1285577751" sldId="293"/>
            <ac:cxnSpMk id="19" creationId="{2E2F21DC-5F0E-42CF-B89C-C1E25E175CB8}"/>
          </ac:cxnSpMkLst>
        </pc:cxnChg>
      </pc:sldChg>
      <pc:sldChg chg="addSp modSp mod setBg">
        <pc:chgData name="Brown, Sarah" userId="3674e25f-2c9f-42c4-a4d4-288bfa9b9044" providerId="ADAL" clId="{4D7BF37F-671F-4662-B2D0-4ED2C72D8378}" dt="2025-01-06T16:56:29.072" v="341" actId="207"/>
        <pc:sldMkLst>
          <pc:docMk/>
          <pc:sldMk cId="2035522825" sldId="294"/>
        </pc:sldMkLst>
        <pc:spChg chg="mod">
          <ac:chgData name="Brown, Sarah" userId="3674e25f-2c9f-42c4-a4d4-288bfa9b9044" providerId="ADAL" clId="{4D7BF37F-671F-4662-B2D0-4ED2C72D8378}" dt="2025-01-06T16:56:21.980" v="340" actId="1076"/>
          <ac:spMkLst>
            <pc:docMk/>
            <pc:sldMk cId="2035522825" sldId="294"/>
            <ac:spMk id="2" creationId="{9D9B828F-45DE-7FBA-FBBE-CB01D335EFFC}"/>
          </ac:spMkLst>
        </pc:spChg>
        <pc:spChg chg="mod">
          <ac:chgData name="Brown, Sarah" userId="3674e25f-2c9f-42c4-a4d4-288bfa9b9044" providerId="ADAL" clId="{4D7BF37F-671F-4662-B2D0-4ED2C72D8378}" dt="2025-01-06T16:56:29.072" v="341" actId="207"/>
          <ac:spMkLst>
            <pc:docMk/>
            <pc:sldMk cId="2035522825" sldId="294"/>
            <ac:spMk id="3" creationId="{E308F92B-6563-45DE-5321-22A1BBC4DB48}"/>
          </ac:spMkLst>
        </pc:spChg>
        <pc:spChg chg="add">
          <ac:chgData name="Brown, Sarah" userId="3674e25f-2c9f-42c4-a4d4-288bfa9b9044" providerId="ADAL" clId="{4D7BF37F-671F-4662-B2D0-4ED2C72D8378}" dt="2025-01-06T16:55:39" v="330" actId="26606"/>
          <ac:spMkLst>
            <pc:docMk/>
            <pc:sldMk cId="2035522825" sldId="294"/>
            <ac:spMk id="9" creationId="{929448D9-8F1D-4CFE-93BA-E0272F0DBD6E}"/>
          </ac:spMkLst>
        </pc:spChg>
        <pc:grpChg chg="add">
          <ac:chgData name="Brown, Sarah" userId="3674e25f-2c9f-42c4-a4d4-288bfa9b9044" providerId="ADAL" clId="{4D7BF37F-671F-4662-B2D0-4ED2C72D8378}" dt="2025-01-06T16:55:39" v="330" actId="26606"/>
          <ac:grpSpMkLst>
            <pc:docMk/>
            <pc:sldMk cId="2035522825" sldId="294"/>
            <ac:grpSpMk id="11" creationId="{94749DEA-AC6C-4834-A330-03A1796B8929}"/>
          </ac:grpSpMkLst>
        </pc:grpChg>
        <pc:picChg chg="add">
          <ac:chgData name="Brown, Sarah" userId="3674e25f-2c9f-42c4-a4d4-288bfa9b9044" providerId="ADAL" clId="{4D7BF37F-671F-4662-B2D0-4ED2C72D8378}" dt="2025-01-06T16:55:39" v="330" actId="26606"/>
          <ac:picMkLst>
            <pc:docMk/>
            <pc:sldMk cId="2035522825" sldId="294"/>
            <ac:picMk id="5" creationId="{6B2D5D89-609C-23C8-245E-7F0B9F6F9A93}"/>
          </ac:picMkLst>
        </pc:picChg>
      </pc:sldChg>
      <pc:sldChg chg="del">
        <pc:chgData name="Brown, Sarah" userId="3674e25f-2c9f-42c4-a4d4-288bfa9b9044" providerId="ADAL" clId="{4D7BF37F-671F-4662-B2D0-4ED2C72D8378}" dt="2025-01-06T16:40:11.704" v="7" actId="2696"/>
        <pc:sldMkLst>
          <pc:docMk/>
          <pc:sldMk cId="3840528776" sldId="295"/>
        </pc:sldMkLst>
      </pc:sldChg>
      <pc:sldChg chg="addSp delSp modSp mod setBg">
        <pc:chgData name="Brown, Sarah" userId="3674e25f-2c9f-42c4-a4d4-288bfa9b9044" providerId="ADAL" clId="{4D7BF37F-671F-4662-B2D0-4ED2C72D8378}" dt="2025-01-06T17:00:18.435" v="438" actId="27636"/>
        <pc:sldMkLst>
          <pc:docMk/>
          <pc:sldMk cId="1072020594" sldId="296"/>
        </pc:sldMkLst>
        <pc:spChg chg="mod">
          <ac:chgData name="Brown, Sarah" userId="3674e25f-2c9f-42c4-a4d4-288bfa9b9044" providerId="ADAL" clId="{4D7BF37F-671F-4662-B2D0-4ED2C72D8378}" dt="2025-01-06T16:59:47.571" v="430" actId="1076"/>
          <ac:spMkLst>
            <pc:docMk/>
            <pc:sldMk cId="1072020594" sldId="296"/>
            <ac:spMk id="2" creationId="{8D32CAE0-FA3D-1FD2-3A52-A7F1A17DF2B2}"/>
          </ac:spMkLst>
        </pc:spChg>
        <pc:spChg chg="mod">
          <ac:chgData name="Brown, Sarah" userId="3674e25f-2c9f-42c4-a4d4-288bfa9b9044" providerId="ADAL" clId="{4D7BF37F-671F-4662-B2D0-4ED2C72D8378}" dt="2025-01-06T17:00:18.435" v="438" actId="27636"/>
          <ac:spMkLst>
            <pc:docMk/>
            <pc:sldMk cId="1072020594" sldId="296"/>
            <ac:spMk id="3" creationId="{5114306B-4905-59B8-BB6D-3295CB513F04}"/>
          </ac:spMkLst>
        </pc:spChg>
        <pc:spChg chg="add del">
          <ac:chgData name="Brown, Sarah" userId="3674e25f-2c9f-42c4-a4d4-288bfa9b9044" providerId="ADAL" clId="{4D7BF37F-671F-4662-B2D0-4ED2C72D8378}" dt="2025-01-06T16:59:41.528" v="428" actId="26606"/>
          <ac:spMkLst>
            <pc:docMk/>
            <pc:sldMk cId="1072020594" sldId="296"/>
            <ac:spMk id="8" creationId="{781BBDC9-2DC6-4959-AC3D-49A5DCB05DA7}"/>
          </ac:spMkLst>
        </pc:spChg>
        <pc:spChg chg="add del">
          <ac:chgData name="Brown, Sarah" userId="3674e25f-2c9f-42c4-a4d4-288bfa9b9044" providerId="ADAL" clId="{4D7BF37F-671F-4662-B2D0-4ED2C72D8378}" dt="2025-01-06T16:59:41.528" v="428" actId="26606"/>
          <ac:spMkLst>
            <pc:docMk/>
            <pc:sldMk cId="1072020594" sldId="296"/>
            <ac:spMk id="10" creationId="{4B74BB55-8517-4CFE-9389-81D0E6F81F00}"/>
          </ac:spMkLst>
        </pc:spChg>
        <pc:spChg chg="add del">
          <ac:chgData name="Brown, Sarah" userId="3674e25f-2c9f-42c4-a4d4-288bfa9b9044" providerId="ADAL" clId="{4D7BF37F-671F-4662-B2D0-4ED2C72D8378}" dt="2025-01-06T16:59:41.528" v="428" actId="26606"/>
          <ac:spMkLst>
            <pc:docMk/>
            <pc:sldMk cId="1072020594" sldId="296"/>
            <ac:spMk id="19" creationId="{08452CCF-4A27-488A-AAF4-424933CFC925}"/>
          </ac:spMkLst>
        </pc:spChg>
        <pc:spChg chg="add">
          <ac:chgData name="Brown, Sarah" userId="3674e25f-2c9f-42c4-a4d4-288bfa9b9044" providerId="ADAL" clId="{4D7BF37F-671F-4662-B2D0-4ED2C72D8378}" dt="2025-01-06T16:59:41.532" v="429" actId="26606"/>
          <ac:spMkLst>
            <pc:docMk/>
            <pc:sldMk cId="1072020594" sldId="296"/>
            <ac:spMk id="21" creationId="{7509B08A-C1EC-478C-86AF-60ADE06D9BBB}"/>
          </ac:spMkLst>
        </pc:spChg>
        <pc:spChg chg="add">
          <ac:chgData name="Brown, Sarah" userId="3674e25f-2c9f-42c4-a4d4-288bfa9b9044" providerId="ADAL" clId="{4D7BF37F-671F-4662-B2D0-4ED2C72D8378}" dt="2025-01-06T16:59:41.532" v="429" actId="26606"/>
          <ac:spMkLst>
            <pc:docMk/>
            <pc:sldMk cId="1072020594" sldId="296"/>
            <ac:spMk id="22" creationId="{221CC330-4259-4C32-BF8B-5FE13FFABB3A}"/>
          </ac:spMkLst>
        </pc:spChg>
        <pc:grpChg chg="add del">
          <ac:chgData name="Brown, Sarah" userId="3674e25f-2c9f-42c4-a4d4-288bfa9b9044" providerId="ADAL" clId="{4D7BF37F-671F-4662-B2D0-4ED2C72D8378}" dt="2025-01-06T16:59:41.528" v="428" actId="26606"/>
          <ac:grpSpMkLst>
            <pc:docMk/>
            <pc:sldMk cId="1072020594" sldId="296"/>
            <ac:grpSpMk id="12" creationId="{A3F7C935-E41E-4E8D-91DF-D3BAB9521DF0}"/>
          </ac:grpSpMkLst>
        </pc:grpChg>
      </pc:sldChg>
      <pc:sldChg chg="addSp delSp modSp mod setBg">
        <pc:chgData name="Brown, Sarah" userId="3674e25f-2c9f-42c4-a4d4-288bfa9b9044" providerId="ADAL" clId="{4D7BF37F-671F-4662-B2D0-4ED2C72D8378}" dt="2025-01-07T16:05:46.966" v="686" actId="20577"/>
        <pc:sldMkLst>
          <pc:docMk/>
          <pc:sldMk cId="3919384109" sldId="297"/>
        </pc:sldMkLst>
        <pc:spChg chg="mod">
          <ac:chgData name="Brown, Sarah" userId="3674e25f-2c9f-42c4-a4d4-288bfa9b9044" providerId="ADAL" clId="{4D7BF37F-671F-4662-B2D0-4ED2C72D8378}" dt="2025-01-06T16:50:27.774" v="306" actId="122"/>
          <ac:spMkLst>
            <pc:docMk/>
            <pc:sldMk cId="3919384109" sldId="297"/>
            <ac:spMk id="2" creationId="{5AD9A6B8-B25D-67BC-2A80-A6E5EC6A6281}"/>
          </ac:spMkLst>
        </pc:spChg>
        <pc:spChg chg="mod ord">
          <ac:chgData name="Brown, Sarah" userId="3674e25f-2c9f-42c4-a4d4-288bfa9b9044" providerId="ADAL" clId="{4D7BF37F-671F-4662-B2D0-4ED2C72D8378}" dt="2025-01-07T16:05:46.966" v="686" actId="20577"/>
          <ac:spMkLst>
            <pc:docMk/>
            <pc:sldMk cId="3919384109" sldId="297"/>
            <ac:spMk id="3" creationId="{0954D256-ED65-D92E-71C5-31ED629095D1}"/>
          </ac:spMkLst>
        </pc:spChg>
        <pc:spChg chg="add del">
          <ac:chgData name="Brown, Sarah" userId="3674e25f-2c9f-42c4-a4d4-288bfa9b9044" providerId="ADAL" clId="{4D7BF37F-671F-4662-B2D0-4ED2C72D8378}" dt="2025-01-06T16:50:21.394" v="304" actId="26606"/>
          <ac:spMkLst>
            <pc:docMk/>
            <pc:sldMk cId="3919384109" sldId="297"/>
            <ac:spMk id="9" creationId="{929448D9-8F1D-4CFE-93BA-E0272F0DBD6E}"/>
          </ac:spMkLst>
        </pc:spChg>
        <pc:spChg chg="add del">
          <ac:chgData name="Brown, Sarah" userId="3674e25f-2c9f-42c4-a4d4-288bfa9b9044" providerId="ADAL" clId="{4D7BF37F-671F-4662-B2D0-4ED2C72D8378}" dt="2025-01-06T16:50:21.387" v="303" actId="26606"/>
          <ac:spMkLst>
            <pc:docMk/>
            <pc:sldMk cId="3919384109" sldId="297"/>
            <ac:spMk id="21" creationId="{8F4E830A-06F9-4EAA-9E65-110CF2421798}"/>
          </ac:spMkLst>
        </pc:spChg>
        <pc:spChg chg="add">
          <ac:chgData name="Brown, Sarah" userId="3674e25f-2c9f-42c4-a4d4-288bfa9b9044" providerId="ADAL" clId="{4D7BF37F-671F-4662-B2D0-4ED2C72D8378}" dt="2025-01-06T16:50:21.394" v="304" actId="26606"/>
          <ac:spMkLst>
            <pc:docMk/>
            <pc:sldMk cId="3919384109" sldId="297"/>
            <ac:spMk id="23" creationId="{C58F6CE0-025D-40A5-AEF1-00954E3F986B}"/>
          </ac:spMkLst>
        </pc:spChg>
        <pc:spChg chg="add">
          <ac:chgData name="Brown, Sarah" userId="3674e25f-2c9f-42c4-a4d4-288bfa9b9044" providerId="ADAL" clId="{4D7BF37F-671F-4662-B2D0-4ED2C72D8378}" dt="2025-01-06T16:50:21.394" v="304" actId="26606"/>
          <ac:spMkLst>
            <pc:docMk/>
            <pc:sldMk cId="3919384109" sldId="297"/>
            <ac:spMk id="24" creationId="{BADDD09E-8094-4188-9090-C1C7840FE719}"/>
          </ac:spMkLst>
        </pc:spChg>
        <pc:grpChg chg="add del">
          <ac:chgData name="Brown, Sarah" userId="3674e25f-2c9f-42c4-a4d4-288bfa9b9044" providerId="ADAL" clId="{4D7BF37F-671F-4662-B2D0-4ED2C72D8378}" dt="2025-01-06T16:50:21.394" v="304" actId="26606"/>
          <ac:grpSpMkLst>
            <pc:docMk/>
            <pc:sldMk cId="3919384109" sldId="297"/>
            <ac:grpSpMk id="11" creationId="{94749DEA-AC6C-4834-A330-03A1796B8929}"/>
          </ac:grpSpMkLst>
        </pc:grpChg>
        <pc:grpChg chg="add">
          <ac:chgData name="Brown, Sarah" userId="3674e25f-2c9f-42c4-a4d4-288bfa9b9044" providerId="ADAL" clId="{4D7BF37F-671F-4662-B2D0-4ED2C72D8378}" dt="2025-01-06T16:50:21.394" v="304" actId="26606"/>
          <ac:grpSpMkLst>
            <pc:docMk/>
            <pc:sldMk cId="3919384109" sldId="297"/>
            <ac:grpSpMk id="25" creationId="{D8025A22-9C86-4108-A289-BD5650A8EAEA}"/>
          </ac:grpSpMkLst>
        </pc:grpChg>
        <pc:picChg chg="add mod ord">
          <ac:chgData name="Brown, Sarah" userId="3674e25f-2c9f-42c4-a4d4-288bfa9b9044" providerId="ADAL" clId="{4D7BF37F-671F-4662-B2D0-4ED2C72D8378}" dt="2025-01-06T16:50:21.394" v="304" actId="26606"/>
          <ac:picMkLst>
            <pc:docMk/>
            <pc:sldMk cId="3919384109" sldId="297"/>
            <ac:picMk id="5" creationId="{CBA342A9-BE1E-5B51-6823-D1052DD2D10F}"/>
          </ac:picMkLst>
        </pc:picChg>
      </pc:sldChg>
      <pc:sldChg chg="modSp add mod">
        <pc:chgData name="Brown, Sarah" userId="3674e25f-2c9f-42c4-a4d4-288bfa9b9044" providerId="ADAL" clId="{4D7BF37F-671F-4662-B2D0-4ED2C72D8378}" dt="2025-01-06T16:43:15.439" v="172" actId="27636"/>
        <pc:sldMkLst>
          <pc:docMk/>
          <pc:sldMk cId="2712975470" sldId="298"/>
        </pc:sldMkLst>
        <pc:spChg chg="mod">
          <ac:chgData name="Brown, Sarah" userId="3674e25f-2c9f-42c4-a4d4-288bfa9b9044" providerId="ADAL" clId="{4D7BF37F-671F-4662-B2D0-4ED2C72D8378}" dt="2025-01-06T16:43:15.439" v="172" actId="27636"/>
          <ac:spMkLst>
            <pc:docMk/>
            <pc:sldMk cId="2712975470" sldId="298"/>
            <ac:spMk id="4" creationId="{C7104B88-6655-5C52-00ED-D4951F022C13}"/>
          </ac:spMkLst>
        </pc:spChg>
        <pc:spChg chg="mod">
          <ac:chgData name="Brown, Sarah" userId="3674e25f-2c9f-42c4-a4d4-288bfa9b9044" providerId="ADAL" clId="{4D7BF37F-671F-4662-B2D0-4ED2C72D8378}" dt="2025-01-06T16:43:15.439" v="171" actId="27636"/>
          <ac:spMkLst>
            <pc:docMk/>
            <pc:sldMk cId="2712975470" sldId="298"/>
            <ac:spMk id="6" creationId="{F6110599-4750-0259-E7BF-2A2CC53FDD2D}"/>
          </ac:spMkLst>
        </pc:spChg>
      </pc:sldChg>
      <pc:sldChg chg="modSp new mod">
        <pc:chgData name="Brown, Sarah" userId="3674e25f-2c9f-42c4-a4d4-288bfa9b9044" providerId="ADAL" clId="{4D7BF37F-671F-4662-B2D0-4ED2C72D8378}" dt="2025-01-08T21:56:04.570" v="1794" actId="1076"/>
        <pc:sldMkLst>
          <pc:docMk/>
          <pc:sldMk cId="1251627071" sldId="299"/>
        </pc:sldMkLst>
        <pc:spChg chg="mod">
          <ac:chgData name="Brown, Sarah" userId="3674e25f-2c9f-42c4-a4d4-288bfa9b9044" providerId="ADAL" clId="{4D7BF37F-671F-4662-B2D0-4ED2C72D8378}" dt="2025-01-08T21:56:01.257" v="1793" actId="1076"/>
          <ac:spMkLst>
            <pc:docMk/>
            <pc:sldMk cId="1251627071" sldId="299"/>
            <ac:spMk id="2" creationId="{497CBCE0-3E2B-779A-4E3A-1AF27E3416D9}"/>
          </ac:spMkLst>
        </pc:spChg>
        <pc:spChg chg="mod">
          <ac:chgData name="Brown, Sarah" userId="3674e25f-2c9f-42c4-a4d4-288bfa9b9044" providerId="ADAL" clId="{4D7BF37F-671F-4662-B2D0-4ED2C72D8378}" dt="2025-01-08T21:56:04.570" v="1794" actId="1076"/>
          <ac:spMkLst>
            <pc:docMk/>
            <pc:sldMk cId="1251627071" sldId="299"/>
            <ac:spMk id="3" creationId="{1A620B39-64A9-9BC9-E11D-CF0AFF621096}"/>
          </ac:spMkLst>
        </pc:spChg>
      </pc:sldChg>
    </pc:docChg>
  </pc:docChgLst>
  <pc:docChgLst>
    <pc:chgData name="Karam, Jason" userId="4ab94675-1b74-4ced-88e0-285643dcf1bc" providerId="ADAL" clId="{D9A1455F-947E-40F7-BB94-F8B69DBEAC48}"/>
    <pc:docChg chg="custSel modSld sldOrd">
      <pc:chgData name="Karam, Jason" userId="4ab94675-1b74-4ced-88e0-285643dcf1bc" providerId="ADAL" clId="{D9A1455F-947E-40F7-BB94-F8B69DBEAC48}" dt="2025-01-10T13:33:24.500" v="71"/>
      <pc:docMkLst>
        <pc:docMk/>
      </pc:docMkLst>
      <pc:sldChg chg="modSp mod">
        <pc:chgData name="Karam, Jason" userId="4ab94675-1b74-4ced-88e0-285643dcf1bc" providerId="ADAL" clId="{D9A1455F-947E-40F7-BB94-F8B69DBEAC48}" dt="2025-01-09T19:44:40.924" v="69" actId="20577"/>
        <pc:sldMkLst>
          <pc:docMk/>
          <pc:sldMk cId="1554092908" sldId="277"/>
        </pc:sldMkLst>
        <pc:spChg chg="mod">
          <ac:chgData name="Karam, Jason" userId="4ab94675-1b74-4ced-88e0-285643dcf1bc" providerId="ADAL" clId="{D9A1455F-947E-40F7-BB94-F8B69DBEAC48}" dt="2025-01-09T19:44:40.924" v="69" actId="20577"/>
          <ac:spMkLst>
            <pc:docMk/>
            <pc:sldMk cId="1554092908" sldId="277"/>
            <ac:spMk id="3" creationId="{76CAD6E9-0472-C4A5-7E21-A5E77FF22A7B}"/>
          </ac:spMkLst>
        </pc:spChg>
      </pc:sldChg>
      <pc:sldChg chg="modSp mod">
        <pc:chgData name="Karam, Jason" userId="4ab94675-1b74-4ced-88e0-285643dcf1bc" providerId="ADAL" clId="{D9A1455F-947E-40F7-BB94-F8B69DBEAC48}" dt="2025-01-09T19:41:58.634" v="58" actId="20577"/>
        <pc:sldMkLst>
          <pc:docMk/>
          <pc:sldMk cId="559102193" sldId="284"/>
        </pc:sldMkLst>
        <pc:spChg chg="mod">
          <ac:chgData name="Karam, Jason" userId="4ab94675-1b74-4ced-88e0-285643dcf1bc" providerId="ADAL" clId="{D9A1455F-947E-40F7-BB94-F8B69DBEAC48}" dt="2025-01-09T19:41:58.634" v="58" actId="20577"/>
          <ac:spMkLst>
            <pc:docMk/>
            <pc:sldMk cId="559102193" sldId="284"/>
            <ac:spMk id="4" creationId="{9EB7D958-6492-75D8-A4EB-D8A7DD730AF4}"/>
          </ac:spMkLst>
        </pc:spChg>
      </pc:sldChg>
      <pc:sldChg chg="modSp mod ord">
        <pc:chgData name="Karam, Jason" userId="4ab94675-1b74-4ced-88e0-285643dcf1bc" providerId="ADAL" clId="{D9A1455F-947E-40F7-BB94-F8B69DBEAC48}" dt="2025-01-10T13:33:24.500" v="71"/>
        <pc:sldMkLst>
          <pc:docMk/>
          <pc:sldMk cId="1561547904" sldId="289"/>
        </pc:sldMkLst>
        <pc:spChg chg="mod">
          <ac:chgData name="Karam, Jason" userId="4ab94675-1b74-4ced-88e0-285643dcf1bc" providerId="ADAL" clId="{D9A1455F-947E-40F7-BB94-F8B69DBEAC48}" dt="2025-01-09T19:41:39.037" v="51" actId="6549"/>
          <ac:spMkLst>
            <pc:docMk/>
            <pc:sldMk cId="1561547904" sldId="289"/>
            <ac:spMk id="20" creationId="{A6947D2B-3468-90D3-9CA4-A1DAC1F6FEF6}"/>
          </ac:spMkLst>
        </pc:spChg>
      </pc:sldChg>
      <pc:sldChg chg="modSp mod">
        <pc:chgData name="Karam, Jason" userId="4ab94675-1b74-4ced-88e0-285643dcf1bc" providerId="ADAL" clId="{D9A1455F-947E-40F7-BB94-F8B69DBEAC48}" dt="2025-01-09T19:43:07.044" v="65" actId="1076"/>
        <pc:sldMkLst>
          <pc:docMk/>
          <pc:sldMk cId="1251627071" sldId="299"/>
        </pc:sldMkLst>
        <pc:spChg chg="mod">
          <ac:chgData name="Karam, Jason" userId="4ab94675-1b74-4ced-88e0-285643dcf1bc" providerId="ADAL" clId="{D9A1455F-947E-40F7-BB94-F8B69DBEAC48}" dt="2025-01-09T19:43:07.044" v="65" actId="1076"/>
          <ac:spMkLst>
            <pc:docMk/>
            <pc:sldMk cId="1251627071" sldId="299"/>
            <ac:spMk id="3" creationId="{1A620B39-64A9-9BC9-E11D-CF0AFF621096}"/>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3815E-89CF-4154-93FC-133551186E3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70E6B14-863E-46B4-B07E-8F8C8FCE743C}">
      <dgm:prSet/>
      <dgm:spPr/>
      <dgm:t>
        <a:bodyPr/>
        <a:lstStyle/>
        <a:p>
          <a:r>
            <a:rPr lang="en-US" dirty="0"/>
            <a:t>Mrs. Courtney Muceus, Principal</a:t>
          </a:r>
        </a:p>
      </dgm:t>
    </dgm:pt>
    <dgm:pt modelId="{E2D16888-4E29-4309-8011-3A1AA7BDCF90}" type="parTrans" cxnId="{85FA9ED7-85AA-4CB8-8620-E0C15F2801C6}">
      <dgm:prSet/>
      <dgm:spPr/>
      <dgm:t>
        <a:bodyPr/>
        <a:lstStyle/>
        <a:p>
          <a:endParaRPr lang="en-US"/>
        </a:p>
      </dgm:t>
    </dgm:pt>
    <dgm:pt modelId="{C4BC9F1C-D631-4D52-9273-578529D2CA33}" type="sibTrans" cxnId="{85FA9ED7-85AA-4CB8-8620-E0C15F2801C6}">
      <dgm:prSet/>
      <dgm:spPr/>
      <dgm:t>
        <a:bodyPr/>
        <a:lstStyle/>
        <a:p>
          <a:endParaRPr lang="en-US"/>
        </a:p>
      </dgm:t>
    </dgm:pt>
    <dgm:pt modelId="{A341C995-E8AA-4AE1-AE33-5E43AFB4E087}">
      <dgm:prSet/>
      <dgm:spPr/>
      <dgm:t>
        <a:bodyPr/>
        <a:lstStyle/>
        <a:p>
          <a:r>
            <a:rPr lang="en-US" dirty="0"/>
            <a:t>Mr. Scott Campbell, Associate Principal,  Front Office</a:t>
          </a:r>
        </a:p>
      </dgm:t>
    </dgm:pt>
    <dgm:pt modelId="{12CDE999-4437-447D-8C91-8CDE092A251A}" type="parTrans" cxnId="{8EAE2457-44A4-4F47-9EEA-3B0593AEBCF6}">
      <dgm:prSet/>
      <dgm:spPr/>
      <dgm:t>
        <a:bodyPr/>
        <a:lstStyle/>
        <a:p>
          <a:endParaRPr lang="en-US"/>
        </a:p>
      </dgm:t>
    </dgm:pt>
    <dgm:pt modelId="{4C670A8D-80B9-4668-83AE-539B23AB5CB7}" type="sibTrans" cxnId="{8EAE2457-44A4-4F47-9EEA-3B0593AEBCF6}">
      <dgm:prSet/>
      <dgm:spPr/>
      <dgm:t>
        <a:bodyPr/>
        <a:lstStyle/>
        <a:p>
          <a:endParaRPr lang="en-US"/>
        </a:p>
      </dgm:t>
    </dgm:pt>
    <dgm:pt modelId="{586D4769-B05E-4977-A959-D914F144754A}">
      <dgm:prSet/>
      <dgm:spPr/>
      <dgm:t>
        <a:bodyPr/>
        <a:lstStyle/>
        <a:p>
          <a:r>
            <a:rPr lang="en-US" dirty="0"/>
            <a:t>Dr. Sarah Brown, Last Names A – C,  Front Office</a:t>
          </a:r>
        </a:p>
      </dgm:t>
    </dgm:pt>
    <dgm:pt modelId="{7A172AC0-3C10-4DE7-B9A0-91789D6E63F8}" type="parTrans" cxnId="{9DFAFD09-1460-4796-9677-77D648D702FE}">
      <dgm:prSet/>
      <dgm:spPr/>
      <dgm:t>
        <a:bodyPr/>
        <a:lstStyle/>
        <a:p>
          <a:endParaRPr lang="en-US"/>
        </a:p>
      </dgm:t>
    </dgm:pt>
    <dgm:pt modelId="{31153751-C973-40C9-89B7-BCD8A7169F47}" type="sibTrans" cxnId="{9DFAFD09-1460-4796-9677-77D648D702FE}">
      <dgm:prSet/>
      <dgm:spPr/>
      <dgm:t>
        <a:bodyPr/>
        <a:lstStyle/>
        <a:p>
          <a:endParaRPr lang="en-US"/>
        </a:p>
      </dgm:t>
    </dgm:pt>
    <dgm:pt modelId="{8C86E1E5-C3A5-4459-9A0C-43C03A871DCE}">
      <dgm:prSet/>
      <dgm:spPr/>
      <dgm:t>
        <a:bodyPr/>
        <a:lstStyle/>
        <a:p>
          <a:r>
            <a:rPr lang="en-US" dirty="0"/>
            <a:t>Mr. Michael Pike, Last Names D-Ja, Office 421</a:t>
          </a:r>
        </a:p>
      </dgm:t>
    </dgm:pt>
    <dgm:pt modelId="{BF35765A-5A62-418F-A595-B345254459B7}" type="parTrans" cxnId="{924B738B-5F81-4993-A145-94B8F78E5C70}">
      <dgm:prSet/>
      <dgm:spPr/>
      <dgm:t>
        <a:bodyPr/>
        <a:lstStyle/>
        <a:p>
          <a:endParaRPr lang="en-US"/>
        </a:p>
      </dgm:t>
    </dgm:pt>
    <dgm:pt modelId="{D48AAB51-0162-4A63-A71A-0A93FDDE4E83}" type="sibTrans" cxnId="{924B738B-5F81-4993-A145-94B8F78E5C70}">
      <dgm:prSet/>
      <dgm:spPr/>
      <dgm:t>
        <a:bodyPr/>
        <a:lstStyle/>
        <a:p>
          <a:endParaRPr lang="en-US"/>
        </a:p>
      </dgm:t>
    </dgm:pt>
    <dgm:pt modelId="{67EEDD3C-DCF8-44B5-98D8-06ECAA8A1D62}">
      <dgm:prSet/>
      <dgm:spPr/>
      <dgm:t>
        <a:bodyPr/>
        <a:lstStyle/>
        <a:p>
          <a:r>
            <a:rPr lang="en-US" dirty="0"/>
            <a:t>Mrs. Misty Mayfield-Hasker, </a:t>
          </a:r>
          <a:r>
            <a:rPr lang="en-US" dirty="0" err="1"/>
            <a:t>Jb</a:t>
          </a:r>
          <a:r>
            <a:rPr lang="en-US" dirty="0"/>
            <a:t> - </a:t>
          </a:r>
          <a:r>
            <a:rPr lang="en-US" dirty="0" err="1"/>
            <a:t>Mf</a:t>
          </a:r>
          <a:r>
            <a:rPr lang="en-US" dirty="0"/>
            <a:t>, Office 341</a:t>
          </a:r>
        </a:p>
      </dgm:t>
    </dgm:pt>
    <dgm:pt modelId="{0B391D9D-CD84-48D3-8A63-E2691D3798E5}" type="parTrans" cxnId="{19BE39A7-3305-4D98-B2E8-E83B18C74E51}">
      <dgm:prSet/>
      <dgm:spPr/>
      <dgm:t>
        <a:bodyPr/>
        <a:lstStyle/>
        <a:p>
          <a:endParaRPr lang="en-US"/>
        </a:p>
      </dgm:t>
    </dgm:pt>
    <dgm:pt modelId="{0F70FAF4-A58C-4535-970A-103219BB94B6}" type="sibTrans" cxnId="{19BE39A7-3305-4D98-B2E8-E83B18C74E51}">
      <dgm:prSet/>
      <dgm:spPr/>
      <dgm:t>
        <a:bodyPr/>
        <a:lstStyle/>
        <a:p>
          <a:endParaRPr lang="en-US"/>
        </a:p>
      </dgm:t>
    </dgm:pt>
    <dgm:pt modelId="{86BFC8F0-89FC-4963-876D-302523253957}">
      <dgm:prSet/>
      <dgm:spPr/>
      <dgm:t>
        <a:bodyPr/>
        <a:lstStyle/>
        <a:p>
          <a:r>
            <a:rPr lang="en-US" dirty="0"/>
            <a:t>Mr. Jason Karam– Last Names Mi-Sc, Office 341</a:t>
          </a:r>
        </a:p>
      </dgm:t>
    </dgm:pt>
    <dgm:pt modelId="{0BC89583-1567-4B66-83D5-0CE91FD591CD}" type="parTrans" cxnId="{57619F66-C462-4133-9E63-07C22DDBBF88}">
      <dgm:prSet/>
      <dgm:spPr/>
      <dgm:t>
        <a:bodyPr/>
        <a:lstStyle/>
        <a:p>
          <a:endParaRPr lang="en-US"/>
        </a:p>
      </dgm:t>
    </dgm:pt>
    <dgm:pt modelId="{84C40886-093D-4A15-A715-A7944FBB85D5}" type="sibTrans" cxnId="{57619F66-C462-4133-9E63-07C22DDBBF88}">
      <dgm:prSet/>
      <dgm:spPr/>
      <dgm:t>
        <a:bodyPr/>
        <a:lstStyle/>
        <a:p>
          <a:endParaRPr lang="en-US"/>
        </a:p>
      </dgm:t>
    </dgm:pt>
    <dgm:pt modelId="{CF538158-A2C4-4536-BB74-3A5637952646}">
      <dgm:prSet/>
      <dgm:spPr/>
      <dgm:t>
        <a:bodyPr/>
        <a:lstStyle/>
        <a:p>
          <a:r>
            <a:rPr lang="en-US" dirty="0"/>
            <a:t>Mr. Michael Bennett, Last Names Se – Z , Office 421</a:t>
          </a:r>
        </a:p>
      </dgm:t>
    </dgm:pt>
    <dgm:pt modelId="{24006FE2-8709-4C71-A89C-52A3CDD589B9}" type="parTrans" cxnId="{B8460664-940E-4A15-9132-61AE70FC1072}">
      <dgm:prSet/>
      <dgm:spPr/>
      <dgm:t>
        <a:bodyPr/>
        <a:lstStyle/>
        <a:p>
          <a:endParaRPr lang="en-US"/>
        </a:p>
      </dgm:t>
    </dgm:pt>
    <dgm:pt modelId="{AB9898BF-80F4-4ACB-A630-D1184045378C}" type="sibTrans" cxnId="{B8460664-940E-4A15-9132-61AE70FC1072}">
      <dgm:prSet/>
      <dgm:spPr/>
      <dgm:t>
        <a:bodyPr/>
        <a:lstStyle/>
        <a:p>
          <a:endParaRPr lang="en-US"/>
        </a:p>
      </dgm:t>
    </dgm:pt>
    <dgm:pt modelId="{F48C15A9-92E4-443D-82BF-5DC786456D41}" type="pres">
      <dgm:prSet presAssocID="{2543815E-89CF-4154-93FC-133551186E3C}" presName="vert0" presStyleCnt="0">
        <dgm:presLayoutVars>
          <dgm:dir/>
          <dgm:animOne val="branch"/>
          <dgm:animLvl val="lvl"/>
        </dgm:presLayoutVars>
      </dgm:prSet>
      <dgm:spPr/>
    </dgm:pt>
    <dgm:pt modelId="{D8F6B0E5-F4F1-44F5-B98E-E2EEC5F6E128}" type="pres">
      <dgm:prSet presAssocID="{F70E6B14-863E-46B4-B07E-8F8C8FCE743C}" presName="thickLine" presStyleLbl="alignNode1" presStyleIdx="0" presStyleCnt="7"/>
      <dgm:spPr/>
    </dgm:pt>
    <dgm:pt modelId="{A5DDCF29-6141-45E4-B319-67B3F09B976B}" type="pres">
      <dgm:prSet presAssocID="{F70E6B14-863E-46B4-B07E-8F8C8FCE743C}" presName="horz1" presStyleCnt="0"/>
      <dgm:spPr/>
    </dgm:pt>
    <dgm:pt modelId="{5FF4E37E-0E2F-42F7-B4BF-8EEA7421C2D4}" type="pres">
      <dgm:prSet presAssocID="{F70E6B14-863E-46B4-B07E-8F8C8FCE743C}" presName="tx1" presStyleLbl="revTx" presStyleIdx="0" presStyleCnt="7"/>
      <dgm:spPr/>
    </dgm:pt>
    <dgm:pt modelId="{517C459C-049A-4499-A296-F0119EAFF466}" type="pres">
      <dgm:prSet presAssocID="{F70E6B14-863E-46B4-B07E-8F8C8FCE743C}" presName="vert1" presStyleCnt="0"/>
      <dgm:spPr/>
    </dgm:pt>
    <dgm:pt modelId="{F4358003-0F5A-46F9-9A74-3A596BBDE3B4}" type="pres">
      <dgm:prSet presAssocID="{A341C995-E8AA-4AE1-AE33-5E43AFB4E087}" presName="thickLine" presStyleLbl="alignNode1" presStyleIdx="1" presStyleCnt="7"/>
      <dgm:spPr/>
    </dgm:pt>
    <dgm:pt modelId="{3B6F9044-D279-4118-A485-582FCF4414F2}" type="pres">
      <dgm:prSet presAssocID="{A341C995-E8AA-4AE1-AE33-5E43AFB4E087}" presName="horz1" presStyleCnt="0"/>
      <dgm:spPr/>
    </dgm:pt>
    <dgm:pt modelId="{99D8EE3A-E201-4E7E-BC85-A11CBB63C194}" type="pres">
      <dgm:prSet presAssocID="{A341C995-E8AA-4AE1-AE33-5E43AFB4E087}" presName="tx1" presStyleLbl="revTx" presStyleIdx="1" presStyleCnt="7"/>
      <dgm:spPr/>
    </dgm:pt>
    <dgm:pt modelId="{70127BB3-15CC-434B-91AA-08BA21A3FC83}" type="pres">
      <dgm:prSet presAssocID="{A341C995-E8AA-4AE1-AE33-5E43AFB4E087}" presName="vert1" presStyleCnt="0"/>
      <dgm:spPr/>
    </dgm:pt>
    <dgm:pt modelId="{59172E8D-4F1E-488E-92C6-BC42BEC5BDEE}" type="pres">
      <dgm:prSet presAssocID="{586D4769-B05E-4977-A959-D914F144754A}" presName="thickLine" presStyleLbl="alignNode1" presStyleIdx="2" presStyleCnt="7"/>
      <dgm:spPr/>
    </dgm:pt>
    <dgm:pt modelId="{C4808924-BF66-4E26-8DF4-F01B704448A2}" type="pres">
      <dgm:prSet presAssocID="{586D4769-B05E-4977-A959-D914F144754A}" presName="horz1" presStyleCnt="0"/>
      <dgm:spPr/>
    </dgm:pt>
    <dgm:pt modelId="{F8AD035C-F27F-4FAF-AE76-2734F3908C69}" type="pres">
      <dgm:prSet presAssocID="{586D4769-B05E-4977-A959-D914F144754A}" presName="tx1" presStyleLbl="revTx" presStyleIdx="2" presStyleCnt="7"/>
      <dgm:spPr/>
    </dgm:pt>
    <dgm:pt modelId="{6F8881DC-1F5E-4BB3-9190-E8E600F3E5E5}" type="pres">
      <dgm:prSet presAssocID="{586D4769-B05E-4977-A959-D914F144754A}" presName="vert1" presStyleCnt="0"/>
      <dgm:spPr/>
    </dgm:pt>
    <dgm:pt modelId="{A673E1B2-0443-4F58-BAB8-257C4EC17AAA}" type="pres">
      <dgm:prSet presAssocID="{8C86E1E5-C3A5-4459-9A0C-43C03A871DCE}" presName="thickLine" presStyleLbl="alignNode1" presStyleIdx="3" presStyleCnt="7"/>
      <dgm:spPr/>
    </dgm:pt>
    <dgm:pt modelId="{92396D61-FD15-49BD-930B-98E57B01A257}" type="pres">
      <dgm:prSet presAssocID="{8C86E1E5-C3A5-4459-9A0C-43C03A871DCE}" presName="horz1" presStyleCnt="0"/>
      <dgm:spPr/>
    </dgm:pt>
    <dgm:pt modelId="{85E8C300-3704-4407-9017-CD5AA74D0E7B}" type="pres">
      <dgm:prSet presAssocID="{8C86E1E5-C3A5-4459-9A0C-43C03A871DCE}" presName="tx1" presStyleLbl="revTx" presStyleIdx="3" presStyleCnt="7"/>
      <dgm:spPr/>
    </dgm:pt>
    <dgm:pt modelId="{4E83D105-6955-4A7A-BE5F-E22D783B9143}" type="pres">
      <dgm:prSet presAssocID="{8C86E1E5-C3A5-4459-9A0C-43C03A871DCE}" presName="vert1" presStyleCnt="0"/>
      <dgm:spPr/>
    </dgm:pt>
    <dgm:pt modelId="{B115304A-774E-455E-9414-B3DC83FD8D1D}" type="pres">
      <dgm:prSet presAssocID="{67EEDD3C-DCF8-44B5-98D8-06ECAA8A1D62}" presName="thickLine" presStyleLbl="alignNode1" presStyleIdx="4" presStyleCnt="7"/>
      <dgm:spPr/>
    </dgm:pt>
    <dgm:pt modelId="{340B4346-1BFF-4473-9408-407D4961ED8A}" type="pres">
      <dgm:prSet presAssocID="{67EEDD3C-DCF8-44B5-98D8-06ECAA8A1D62}" presName="horz1" presStyleCnt="0"/>
      <dgm:spPr/>
    </dgm:pt>
    <dgm:pt modelId="{25FE2694-BF21-46BF-873E-F8489CCA7686}" type="pres">
      <dgm:prSet presAssocID="{67EEDD3C-DCF8-44B5-98D8-06ECAA8A1D62}" presName="tx1" presStyleLbl="revTx" presStyleIdx="4" presStyleCnt="7"/>
      <dgm:spPr/>
    </dgm:pt>
    <dgm:pt modelId="{8A1A8EDD-B079-4071-AFB6-EE7CC584A945}" type="pres">
      <dgm:prSet presAssocID="{67EEDD3C-DCF8-44B5-98D8-06ECAA8A1D62}" presName="vert1" presStyleCnt="0"/>
      <dgm:spPr/>
    </dgm:pt>
    <dgm:pt modelId="{5800DF01-F2BF-4AE1-951C-6FCD6EFF1CF3}" type="pres">
      <dgm:prSet presAssocID="{86BFC8F0-89FC-4963-876D-302523253957}" presName="thickLine" presStyleLbl="alignNode1" presStyleIdx="5" presStyleCnt="7"/>
      <dgm:spPr/>
    </dgm:pt>
    <dgm:pt modelId="{B6E30270-73F5-4E70-B68E-F5334C949EBA}" type="pres">
      <dgm:prSet presAssocID="{86BFC8F0-89FC-4963-876D-302523253957}" presName="horz1" presStyleCnt="0"/>
      <dgm:spPr/>
    </dgm:pt>
    <dgm:pt modelId="{3DBCDDC4-B580-490C-AAB2-80CEF5860434}" type="pres">
      <dgm:prSet presAssocID="{86BFC8F0-89FC-4963-876D-302523253957}" presName="tx1" presStyleLbl="revTx" presStyleIdx="5" presStyleCnt="7"/>
      <dgm:spPr/>
    </dgm:pt>
    <dgm:pt modelId="{71EF36D1-8646-4AC2-9624-EE2F72B53216}" type="pres">
      <dgm:prSet presAssocID="{86BFC8F0-89FC-4963-876D-302523253957}" presName="vert1" presStyleCnt="0"/>
      <dgm:spPr/>
    </dgm:pt>
    <dgm:pt modelId="{86F34939-595D-495A-A9F2-3678051CD6B3}" type="pres">
      <dgm:prSet presAssocID="{CF538158-A2C4-4536-BB74-3A5637952646}" presName="thickLine" presStyleLbl="alignNode1" presStyleIdx="6" presStyleCnt="7"/>
      <dgm:spPr/>
    </dgm:pt>
    <dgm:pt modelId="{667048F9-CD7E-4A9E-9A4A-B5A6780F2669}" type="pres">
      <dgm:prSet presAssocID="{CF538158-A2C4-4536-BB74-3A5637952646}" presName="horz1" presStyleCnt="0"/>
      <dgm:spPr/>
    </dgm:pt>
    <dgm:pt modelId="{7B83CE17-BBD3-451B-9063-21F84FDAA643}" type="pres">
      <dgm:prSet presAssocID="{CF538158-A2C4-4536-BB74-3A5637952646}" presName="tx1" presStyleLbl="revTx" presStyleIdx="6" presStyleCnt="7"/>
      <dgm:spPr/>
    </dgm:pt>
    <dgm:pt modelId="{60684697-718E-442D-A24A-4DFC815AA308}" type="pres">
      <dgm:prSet presAssocID="{CF538158-A2C4-4536-BB74-3A5637952646}" presName="vert1" presStyleCnt="0"/>
      <dgm:spPr/>
    </dgm:pt>
  </dgm:ptLst>
  <dgm:cxnLst>
    <dgm:cxn modelId="{3579CF01-1986-4F84-B8C7-AEAE4AC3BC7C}" type="presOf" srcId="{CF538158-A2C4-4536-BB74-3A5637952646}" destId="{7B83CE17-BBD3-451B-9063-21F84FDAA643}" srcOrd="0" destOrd="0" presId="urn:microsoft.com/office/officeart/2008/layout/LinedList"/>
    <dgm:cxn modelId="{9DFAFD09-1460-4796-9677-77D648D702FE}" srcId="{2543815E-89CF-4154-93FC-133551186E3C}" destId="{586D4769-B05E-4977-A959-D914F144754A}" srcOrd="2" destOrd="0" parTransId="{7A172AC0-3C10-4DE7-B9A0-91789D6E63F8}" sibTransId="{31153751-C973-40C9-89B7-BCD8A7169F47}"/>
    <dgm:cxn modelId="{8976961E-6B9A-4B44-BA01-74DFE9AABC86}" type="presOf" srcId="{67EEDD3C-DCF8-44B5-98D8-06ECAA8A1D62}" destId="{25FE2694-BF21-46BF-873E-F8489CCA7686}" srcOrd="0" destOrd="0" presId="urn:microsoft.com/office/officeart/2008/layout/LinedList"/>
    <dgm:cxn modelId="{845CE863-044D-4730-9BAC-F583B83EE3BF}" type="presOf" srcId="{86BFC8F0-89FC-4963-876D-302523253957}" destId="{3DBCDDC4-B580-490C-AAB2-80CEF5860434}" srcOrd="0" destOrd="0" presId="urn:microsoft.com/office/officeart/2008/layout/LinedList"/>
    <dgm:cxn modelId="{B8460664-940E-4A15-9132-61AE70FC1072}" srcId="{2543815E-89CF-4154-93FC-133551186E3C}" destId="{CF538158-A2C4-4536-BB74-3A5637952646}" srcOrd="6" destOrd="0" parTransId="{24006FE2-8709-4C71-A89C-52A3CDD589B9}" sibTransId="{AB9898BF-80F4-4ACB-A630-D1184045378C}"/>
    <dgm:cxn modelId="{57619F66-C462-4133-9E63-07C22DDBBF88}" srcId="{2543815E-89CF-4154-93FC-133551186E3C}" destId="{86BFC8F0-89FC-4963-876D-302523253957}" srcOrd="5" destOrd="0" parTransId="{0BC89583-1567-4B66-83D5-0CE91FD591CD}" sibTransId="{84C40886-093D-4A15-A715-A7944FBB85D5}"/>
    <dgm:cxn modelId="{4E183A76-CA03-408C-B776-FBCA50507537}" type="presOf" srcId="{A341C995-E8AA-4AE1-AE33-5E43AFB4E087}" destId="{99D8EE3A-E201-4E7E-BC85-A11CBB63C194}" srcOrd="0" destOrd="0" presId="urn:microsoft.com/office/officeart/2008/layout/LinedList"/>
    <dgm:cxn modelId="{8EAE2457-44A4-4F47-9EEA-3B0593AEBCF6}" srcId="{2543815E-89CF-4154-93FC-133551186E3C}" destId="{A341C995-E8AA-4AE1-AE33-5E43AFB4E087}" srcOrd="1" destOrd="0" parTransId="{12CDE999-4437-447D-8C91-8CDE092A251A}" sibTransId="{4C670A8D-80B9-4668-83AE-539B23AB5CB7}"/>
    <dgm:cxn modelId="{E1662B85-D175-4FA8-83C7-57C746740F24}" type="presOf" srcId="{586D4769-B05E-4977-A959-D914F144754A}" destId="{F8AD035C-F27F-4FAF-AE76-2734F3908C69}" srcOrd="0" destOrd="0" presId="urn:microsoft.com/office/officeart/2008/layout/LinedList"/>
    <dgm:cxn modelId="{924B738B-5F81-4993-A145-94B8F78E5C70}" srcId="{2543815E-89CF-4154-93FC-133551186E3C}" destId="{8C86E1E5-C3A5-4459-9A0C-43C03A871DCE}" srcOrd="3" destOrd="0" parTransId="{BF35765A-5A62-418F-A595-B345254459B7}" sibTransId="{D48AAB51-0162-4A63-A71A-0A93FDDE4E83}"/>
    <dgm:cxn modelId="{27683D9C-1C0D-4D64-9FFC-E162872A274F}" type="presOf" srcId="{8C86E1E5-C3A5-4459-9A0C-43C03A871DCE}" destId="{85E8C300-3704-4407-9017-CD5AA74D0E7B}" srcOrd="0" destOrd="0" presId="urn:microsoft.com/office/officeart/2008/layout/LinedList"/>
    <dgm:cxn modelId="{19BE39A7-3305-4D98-B2E8-E83B18C74E51}" srcId="{2543815E-89CF-4154-93FC-133551186E3C}" destId="{67EEDD3C-DCF8-44B5-98D8-06ECAA8A1D62}" srcOrd="4" destOrd="0" parTransId="{0B391D9D-CD84-48D3-8A63-E2691D3798E5}" sibTransId="{0F70FAF4-A58C-4535-970A-103219BB94B6}"/>
    <dgm:cxn modelId="{2D189CC8-B3B3-4261-8A6E-8AE3F7EFE621}" type="presOf" srcId="{2543815E-89CF-4154-93FC-133551186E3C}" destId="{F48C15A9-92E4-443D-82BF-5DC786456D41}" srcOrd="0" destOrd="0" presId="urn:microsoft.com/office/officeart/2008/layout/LinedList"/>
    <dgm:cxn modelId="{85FA9ED7-85AA-4CB8-8620-E0C15F2801C6}" srcId="{2543815E-89CF-4154-93FC-133551186E3C}" destId="{F70E6B14-863E-46B4-B07E-8F8C8FCE743C}" srcOrd="0" destOrd="0" parTransId="{E2D16888-4E29-4309-8011-3A1AA7BDCF90}" sibTransId="{C4BC9F1C-D631-4D52-9273-578529D2CA33}"/>
    <dgm:cxn modelId="{0D1DEFDC-49E8-44F8-A62C-9F534BAAA67B}" type="presOf" srcId="{F70E6B14-863E-46B4-B07E-8F8C8FCE743C}" destId="{5FF4E37E-0E2F-42F7-B4BF-8EEA7421C2D4}" srcOrd="0" destOrd="0" presId="urn:microsoft.com/office/officeart/2008/layout/LinedList"/>
    <dgm:cxn modelId="{00F8B146-185C-4D5A-A33F-2E01C208A8B3}" type="presParOf" srcId="{F48C15A9-92E4-443D-82BF-5DC786456D41}" destId="{D8F6B0E5-F4F1-44F5-B98E-E2EEC5F6E128}" srcOrd="0" destOrd="0" presId="urn:microsoft.com/office/officeart/2008/layout/LinedList"/>
    <dgm:cxn modelId="{70F11664-7C72-4157-83F7-20CF6170CB51}" type="presParOf" srcId="{F48C15A9-92E4-443D-82BF-5DC786456D41}" destId="{A5DDCF29-6141-45E4-B319-67B3F09B976B}" srcOrd="1" destOrd="0" presId="urn:microsoft.com/office/officeart/2008/layout/LinedList"/>
    <dgm:cxn modelId="{3C44DF2E-9B37-42C9-9A78-B710E054BAE6}" type="presParOf" srcId="{A5DDCF29-6141-45E4-B319-67B3F09B976B}" destId="{5FF4E37E-0E2F-42F7-B4BF-8EEA7421C2D4}" srcOrd="0" destOrd="0" presId="urn:microsoft.com/office/officeart/2008/layout/LinedList"/>
    <dgm:cxn modelId="{8E563D27-AF8D-439E-BCD8-7621903D5482}" type="presParOf" srcId="{A5DDCF29-6141-45E4-B319-67B3F09B976B}" destId="{517C459C-049A-4499-A296-F0119EAFF466}" srcOrd="1" destOrd="0" presId="urn:microsoft.com/office/officeart/2008/layout/LinedList"/>
    <dgm:cxn modelId="{CB3C15C9-C277-4835-BEF5-9EEAE4C4C1CA}" type="presParOf" srcId="{F48C15A9-92E4-443D-82BF-5DC786456D41}" destId="{F4358003-0F5A-46F9-9A74-3A596BBDE3B4}" srcOrd="2" destOrd="0" presId="urn:microsoft.com/office/officeart/2008/layout/LinedList"/>
    <dgm:cxn modelId="{2C40A955-37C0-4178-95DC-D9996F5D4ADA}" type="presParOf" srcId="{F48C15A9-92E4-443D-82BF-5DC786456D41}" destId="{3B6F9044-D279-4118-A485-582FCF4414F2}" srcOrd="3" destOrd="0" presId="urn:microsoft.com/office/officeart/2008/layout/LinedList"/>
    <dgm:cxn modelId="{499D050B-5F44-4E76-96DE-99889748F4A3}" type="presParOf" srcId="{3B6F9044-D279-4118-A485-582FCF4414F2}" destId="{99D8EE3A-E201-4E7E-BC85-A11CBB63C194}" srcOrd="0" destOrd="0" presId="urn:microsoft.com/office/officeart/2008/layout/LinedList"/>
    <dgm:cxn modelId="{29F73A19-4361-44BE-A5DA-110CA9912F23}" type="presParOf" srcId="{3B6F9044-D279-4118-A485-582FCF4414F2}" destId="{70127BB3-15CC-434B-91AA-08BA21A3FC83}" srcOrd="1" destOrd="0" presId="urn:microsoft.com/office/officeart/2008/layout/LinedList"/>
    <dgm:cxn modelId="{A7864291-D365-40B7-9CFC-040812204D1C}" type="presParOf" srcId="{F48C15A9-92E4-443D-82BF-5DC786456D41}" destId="{59172E8D-4F1E-488E-92C6-BC42BEC5BDEE}" srcOrd="4" destOrd="0" presId="urn:microsoft.com/office/officeart/2008/layout/LinedList"/>
    <dgm:cxn modelId="{D1A190C7-2AA8-4093-AC55-BAA538B7B40C}" type="presParOf" srcId="{F48C15A9-92E4-443D-82BF-5DC786456D41}" destId="{C4808924-BF66-4E26-8DF4-F01B704448A2}" srcOrd="5" destOrd="0" presId="urn:microsoft.com/office/officeart/2008/layout/LinedList"/>
    <dgm:cxn modelId="{87994A2C-92A9-4CD4-80A6-C6D75A023D76}" type="presParOf" srcId="{C4808924-BF66-4E26-8DF4-F01B704448A2}" destId="{F8AD035C-F27F-4FAF-AE76-2734F3908C69}" srcOrd="0" destOrd="0" presId="urn:microsoft.com/office/officeart/2008/layout/LinedList"/>
    <dgm:cxn modelId="{00A511F9-9965-453A-8E54-EF39CAC83ED5}" type="presParOf" srcId="{C4808924-BF66-4E26-8DF4-F01B704448A2}" destId="{6F8881DC-1F5E-4BB3-9190-E8E600F3E5E5}" srcOrd="1" destOrd="0" presId="urn:microsoft.com/office/officeart/2008/layout/LinedList"/>
    <dgm:cxn modelId="{DDC1DB04-3F0C-4F28-8514-05A09375B543}" type="presParOf" srcId="{F48C15A9-92E4-443D-82BF-5DC786456D41}" destId="{A673E1B2-0443-4F58-BAB8-257C4EC17AAA}" srcOrd="6" destOrd="0" presId="urn:microsoft.com/office/officeart/2008/layout/LinedList"/>
    <dgm:cxn modelId="{82CD3FD7-165B-42A0-ACE6-3E51CB8D1411}" type="presParOf" srcId="{F48C15A9-92E4-443D-82BF-5DC786456D41}" destId="{92396D61-FD15-49BD-930B-98E57B01A257}" srcOrd="7" destOrd="0" presId="urn:microsoft.com/office/officeart/2008/layout/LinedList"/>
    <dgm:cxn modelId="{6C8289EA-E660-4D4E-B69F-34D69EB203B9}" type="presParOf" srcId="{92396D61-FD15-49BD-930B-98E57B01A257}" destId="{85E8C300-3704-4407-9017-CD5AA74D0E7B}" srcOrd="0" destOrd="0" presId="urn:microsoft.com/office/officeart/2008/layout/LinedList"/>
    <dgm:cxn modelId="{54DB859E-5858-4EDA-9E51-9993A5B63479}" type="presParOf" srcId="{92396D61-FD15-49BD-930B-98E57B01A257}" destId="{4E83D105-6955-4A7A-BE5F-E22D783B9143}" srcOrd="1" destOrd="0" presId="urn:microsoft.com/office/officeart/2008/layout/LinedList"/>
    <dgm:cxn modelId="{9C406459-A131-4FA0-BD6E-87A6AD5FAEE1}" type="presParOf" srcId="{F48C15A9-92E4-443D-82BF-5DC786456D41}" destId="{B115304A-774E-455E-9414-B3DC83FD8D1D}" srcOrd="8" destOrd="0" presId="urn:microsoft.com/office/officeart/2008/layout/LinedList"/>
    <dgm:cxn modelId="{DA242546-DC70-45D1-A391-F3D2BA0481A6}" type="presParOf" srcId="{F48C15A9-92E4-443D-82BF-5DC786456D41}" destId="{340B4346-1BFF-4473-9408-407D4961ED8A}" srcOrd="9" destOrd="0" presId="urn:microsoft.com/office/officeart/2008/layout/LinedList"/>
    <dgm:cxn modelId="{F7BD444A-483F-4054-B41D-98B7AFA2B174}" type="presParOf" srcId="{340B4346-1BFF-4473-9408-407D4961ED8A}" destId="{25FE2694-BF21-46BF-873E-F8489CCA7686}" srcOrd="0" destOrd="0" presId="urn:microsoft.com/office/officeart/2008/layout/LinedList"/>
    <dgm:cxn modelId="{64188231-56D5-4BD7-9669-B16230AC9EB8}" type="presParOf" srcId="{340B4346-1BFF-4473-9408-407D4961ED8A}" destId="{8A1A8EDD-B079-4071-AFB6-EE7CC584A945}" srcOrd="1" destOrd="0" presId="urn:microsoft.com/office/officeart/2008/layout/LinedList"/>
    <dgm:cxn modelId="{3F8BBF81-0A5F-45E9-A5F4-F30BF31BBB8B}" type="presParOf" srcId="{F48C15A9-92E4-443D-82BF-5DC786456D41}" destId="{5800DF01-F2BF-4AE1-951C-6FCD6EFF1CF3}" srcOrd="10" destOrd="0" presId="urn:microsoft.com/office/officeart/2008/layout/LinedList"/>
    <dgm:cxn modelId="{8841DA60-D31B-4FEE-94CE-AA644ED51490}" type="presParOf" srcId="{F48C15A9-92E4-443D-82BF-5DC786456D41}" destId="{B6E30270-73F5-4E70-B68E-F5334C949EBA}" srcOrd="11" destOrd="0" presId="urn:microsoft.com/office/officeart/2008/layout/LinedList"/>
    <dgm:cxn modelId="{BF7FBD75-C7DD-4FEC-823D-7DDF28323CCC}" type="presParOf" srcId="{B6E30270-73F5-4E70-B68E-F5334C949EBA}" destId="{3DBCDDC4-B580-490C-AAB2-80CEF5860434}" srcOrd="0" destOrd="0" presId="urn:microsoft.com/office/officeart/2008/layout/LinedList"/>
    <dgm:cxn modelId="{44523BD4-0A8A-4C33-8CD5-97B954C53738}" type="presParOf" srcId="{B6E30270-73F5-4E70-B68E-F5334C949EBA}" destId="{71EF36D1-8646-4AC2-9624-EE2F72B53216}" srcOrd="1" destOrd="0" presId="urn:microsoft.com/office/officeart/2008/layout/LinedList"/>
    <dgm:cxn modelId="{81B2F642-54EA-483E-9FE7-C03112652784}" type="presParOf" srcId="{F48C15A9-92E4-443D-82BF-5DC786456D41}" destId="{86F34939-595D-495A-A9F2-3678051CD6B3}" srcOrd="12" destOrd="0" presId="urn:microsoft.com/office/officeart/2008/layout/LinedList"/>
    <dgm:cxn modelId="{A53546B8-CE6D-4269-86CC-4437882B5D68}" type="presParOf" srcId="{F48C15A9-92E4-443D-82BF-5DC786456D41}" destId="{667048F9-CD7E-4A9E-9A4A-B5A6780F2669}" srcOrd="13" destOrd="0" presId="urn:microsoft.com/office/officeart/2008/layout/LinedList"/>
    <dgm:cxn modelId="{8CE12536-69F0-4F8C-9666-DB5DD8AB7725}" type="presParOf" srcId="{667048F9-CD7E-4A9E-9A4A-B5A6780F2669}" destId="{7B83CE17-BBD3-451B-9063-21F84FDAA643}" srcOrd="0" destOrd="0" presId="urn:microsoft.com/office/officeart/2008/layout/LinedList"/>
    <dgm:cxn modelId="{8C00C197-0D5C-4BB7-907B-78A8A9411944}" type="presParOf" srcId="{667048F9-CD7E-4A9E-9A4A-B5A6780F2669}" destId="{60684697-718E-442D-A24A-4DFC815AA3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06765-ADA1-412E-B56A-A7FE169692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8CCAAD7-974A-4091-9A51-BACF8DDE0F7E}">
      <dgm:prSet/>
      <dgm:spPr/>
      <dgm:t>
        <a:bodyPr/>
        <a:lstStyle/>
        <a:p>
          <a:endParaRPr lang="en-US" dirty="0"/>
        </a:p>
      </dgm:t>
    </dgm:pt>
    <dgm:pt modelId="{0E99A3CD-CFF7-46FA-B8CB-32C99D6CDF48}" type="parTrans" cxnId="{300890BE-26FF-483C-9667-F14E49A77EEF}">
      <dgm:prSet/>
      <dgm:spPr/>
      <dgm:t>
        <a:bodyPr/>
        <a:lstStyle/>
        <a:p>
          <a:endParaRPr lang="en-US"/>
        </a:p>
      </dgm:t>
    </dgm:pt>
    <dgm:pt modelId="{02D4197E-16AE-42E9-A611-B2D639AE9DBD}" type="sibTrans" cxnId="{300890BE-26FF-483C-9667-F14E49A77EEF}">
      <dgm:prSet/>
      <dgm:spPr/>
      <dgm:t>
        <a:bodyPr/>
        <a:lstStyle/>
        <a:p>
          <a:endParaRPr lang="en-US"/>
        </a:p>
      </dgm:t>
    </dgm:pt>
    <dgm:pt modelId="{145CF245-4148-43FD-BDB4-AB65A713C3E2}">
      <dgm:prSet custT="1"/>
      <dgm:spPr/>
      <dgm:t>
        <a:bodyPr/>
        <a:lstStyle/>
        <a:p>
          <a:r>
            <a:rPr lang="en-US" sz="2400" dirty="0"/>
            <a:t>Brian Williams, </a:t>
          </a:r>
        </a:p>
        <a:p>
          <a:r>
            <a:rPr lang="en-US" sz="2400" dirty="0"/>
            <a:t>Last Names Ce-Fl Office 402</a:t>
          </a:r>
        </a:p>
      </dgm:t>
    </dgm:pt>
    <dgm:pt modelId="{2006C98E-729D-430A-9F40-16221FDB1D60}" type="parTrans" cxnId="{448F6223-25DA-4EDA-B866-810F444A47DF}">
      <dgm:prSet/>
      <dgm:spPr/>
      <dgm:t>
        <a:bodyPr/>
        <a:lstStyle/>
        <a:p>
          <a:endParaRPr lang="en-US"/>
        </a:p>
      </dgm:t>
    </dgm:pt>
    <dgm:pt modelId="{B2BFCE18-A080-467C-AB79-6A978DEE0DE6}" type="sibTrans" cxnId="{448F6223-25DA-4EDA-B866-810F444A47DF}">
      <dgm:prSet/>
      <dgm:spPr/>
      <dgm:t>
        <a:bodyPr/>
        <a:lstStyle/>
        <a:p>
          <a:endParaRPr lang="en-US"/>
        </a:p>
      </dgm:t>
    </dgm:pt>
    <dgm:pt modelId="{DC7ADC91-EF11-486B-B38D-C98D0C195785}">
      <dgm:prSet custT="1"/>
      <dgm:spPr/>
      <dgm:t>
        <a:bodyPr/>
        <a:lstStyle/>
        <a:p>
          <a:r>
            <a:rPr lang="en-US" sz="2400" dirty="0"/>
            <a:t>Richerica Wolf, </a:t>
          </a:r>
        </a:p>
        <a:p>
          <a:r>
            <a:rPr lang="en-US" sz="2400" dirty="0"/>
            <a:t>Last Names </a:t>
          </a:r>
          <a:r>
            <a:rPr lang="en-US" sz="2400" dirty="0" err="1"/>
            <a:t>Fo</a:t>
          </a:r>
          <a:r>
            <a:rPr lang="en-US" sz="2400" dirty="0"/>
            <a:t>-Ji Office 402</a:t>
          </a:r>
        </a:p>
      </dgm:t>
    </dgm:pt>
    <dgm:pt modelId="{82A5809A-6582-4ED5-B1D5-A27C28339703}" type="parTrans" cxnId="{278AA82E-5F1D-4AB8-85AA-FE399FD9D248}">
      <dgm:prSet/>
      <dgm:spPr/>
      <dgm:t>
        <a:bodyPr/>
        <a:lstStyle/>
        <a:p>
          <a:endParaRPr lang="en-US"/>
        </a:p>
      </dgm:t>
    </dgm:pt>
    <dgm:pt modelId="{46A03715-0DB1-465D-88F4-BC273904B343}" type="sibTrans" cxnId="{278AA82E-5F1D-4AB8-85AA-FE399FD9D248}">
      <dgm:prSet/>
      <dgm:spPr/>
      <dgm:t>
        <a:bodyPr/>
        <a:lstStyle/>
        <a:p>
          <a:endParaRPr lang="en-US"/>
        </a:p>
      </dgm:t>
    </dgm:pt>
    <dgm:pt modelId="{4C3FF1FB-5334-4AF6-B52C-6A4EAC7B1E78}">
      <dgm:prSet custT="1"/>
      <dgm:spPr/>
      <dgm:t>
        <a:bodyPr/>
        <a:lstStyle/>
        <a:p>
          <a:r>
            <a:rPr lang="en-US" sz="2400" dirty="0"/>
            <a:t>Ivy James, </a:t>
          </a:r>
        </a:p>
        <a:p>
          <a:r>
            <a:rPr lang="en-US" sz="2400" dirty="0"/>
            <a:t>Last Names Jo-Mal Office 401</a:t>
          </a:r>
        </a:p>
      </dgm:t>
    </dgm:pt>
    <dgm:pt modelId="{17276953-48B4-4F00-B352-38D8BDE40641}" type="parTrans" cxnId="{8773C70F-9E53-4672-BCE2-BEE5BA64E075}">
      <dgm:prSet/>
      <dgm:spPr/>
      <dgm:t>
        <a:bodyPr/>
        <a:lstStyle/>
        <a:p>
          <a:endParaRPr lang="en-US"/>
        </a:p>
      </dgm:t>
    </dgm:pt>
    <dgm:pt modelId="{6CDE8550-37AD-44AB-94B0-0BB1DB17F4FF}" type="sibTrans" cxnId="{8773C70F-9E53-4672-BCE2-BEE5BA64E075}">
      <dgm:prSet/>
      <dgm:spPr/>
      <dgm:t>
        <a:bodyPr/>
        <a:lstStyle/>
        <a:p>
          <a:endParaRPr lang="en-US"/>
        </a:p>
      </dgm:t>
    </dgm:pt>
    <dgm:pt modelId="{A44E87DE-CD0C-45EC-8F15-FF5C5E019B90}">
      <dgm:prSet custT="1"/>
      <dgm:spPr/>
      <dgm:t>
        <a:bodyPr/>
        <a:lstStyle/>
        <a:p>
          <a:r>
            <a:rPr lang="en-US" sz="2400" dirty="0"/>
            <a:t>Elisha Carter, </a:t>
          </a:r>
        </a:p>
        <a:p>
          <a:r>
            <a:rPr lang="en-US" sz="2000" dirty="0"/>
            <a:t>Last Names Man-Pe, </a:t>
          </a:r>
          <a:r>
            <a:rPr lang="en-US" sz="2400" dirty="0"/>
            <a:t>Office 401</a:t>
          </a:r>
        </a:p>
      </dgm:t>
    </dgm:pt>
    <dgm:pt modelId="{D05DD0E3-6823-4E7C-B7A2-06E9AE82CBCD}" type="parTrans" cxnId="{55F00225-315B-45F5-BC8B-A6E613263EC5}">
      <dgm:prSet/>
      <dgm:spPr/>
      <dgm:t>
        <a:bodyPr/>
        <a:lstStyle/>
        <a:p>
          <a:endParaRPr lang="en-US"/>
        </a:p>
      </dgm:t>
    </dgm:pt>
    <dgm:pt modelId="{6CB9EC11-400F-4EF1-8165-2946E5E4CFA0}" type="sibTrans" cxnId="{55F00225-315B-45F5-BC8B-A6E613263EC5}">
      <dgm:prSet/>
      <dgm:spPr/>
      <dgm:t>
        <a:bodyPr/>
        <a:lstStyle/>
        <a:p>
          <a:endParaRPr lang="en-US"/>
        </a:p>
      </dgm:t>
    </dgm:pt>
    <dgm:pt modelId="{BC90C77A-6D6D-43F0-A326-D18632172952}">
      <dgm:prSet custT="1"/>
      <dgm:spPr/>
      <dgm:t>
        <a:bodyPr/>
        <a:lstStyle/>
        <a:p>
          <a:r>
            <a:rPr lang="en-US" sz="2800" dirty="0"/>
            <a:t>Braiyon Sands, </a:t>
          </a:r>
          <a:r>
            <a:rPr lang="en-US" sz="2400" dirty="0"/>
            <a:t>Last Names </a:t>
          </a:r>
          <a:r>
            <a:rPr lang="en-US" sz="2400" dirty="0" err="1"/>
            <a:t>Pf</a:t>
          </a:r>
          <a:r>
            <a:rPr lang="en-US" sz="2400" dirty="0"/>
            <a:t>-St </a:t>
          </a:r>
          <a:r>
            <a:rPr lang="en-US" sz="2800" dirty="0"/>
            <a:t>Office 401</a:t>
          </a:r>
        </a:p>
      </dgm:t>
    </dgm:pt>
    <dgm:pt modelId="{26EB4605-6EA3-4B67-9716-571C46E2204A}" type="parTrans" cxnId="{C67EE053-1335-40AF-8549-35B6F9CEDF57}">
      <dgm:prSet/>
      <dgm:spPr/>
      <dgm:t>
        <a:bodyPr/>
        <a:lstStyle/>
        <a:p>
          <a:endParaRPr lang="en-US"/>
        </a:p>
      </dgm:t>
    </dgm:pt>
    <dgm:pt modelId="{65F73576-13E0-4D2F-B396-1FA7D3946A59}" type="sibTrans" cxnId="{C67EE053-1335-40AF-8549-35B6F9CEDF57}">
      <dgm:prSet/>
      <dgm:spPr/>
      <dgm:t>
        <a:bodyPr/>
        <a:lstStyle/>
        <a:p>
          <a:endParaRPr lang="en-US"/>
        </a:p>
      </dgm:t>
    </dgm:pt>
    <dgm:pt modelId="{8880C29E-C33C-49AE-BE39-93A53A467A2C}" type="pres">
      <dgm:prSet presAssocID="{CBB06765-ADA1-412E-B56A-A7FE1696926E}" presName="diagram" presStyleCnt="0">
        <dgm:presLayoutVars>
          <dgm:dir/>
          <dgm:resizeHandles val="exact"/>
        </dgm:presLayoutVars>
      </dgm:prSet>
      <dgm:spPr/>
    </dgm:pt>
    <dgm:pt modelId="{FF17EEE0-CC88-4EBA-872E-F22D006AD6C0}" type="pres">
      <dgm:prSet presAssocID="{C8CCAAD7-974A-4091-9A51-BACF8DDE0F7E}" presName="node" presStyleLbl="node1" presStyleIdx="0" presStyleCnt="6">
        <dgm:presLayoutVars>
          <dgm:bulletEnabled val="1"/>
        </dgm:presLayoutVars>
      </dgm:prSet>
      <dgm:spPr/>
    </dgm:pt>
    <dgm:pt modelId="{1A89A530-AA43-4954-B7A7-8415B73DB351}" type="pres">
      <dgm:prSet presAssocID="{02D4197E-16AE-42E9-A611-B2D639AE9DBD}" presName="sibTrans" presStyleCnt="0"/>
      <dgm:spPr/>
    </dgm:pt>
    <dgm:pt modelId="{F5C73BA2-57A2-4A6F-993E-30E2EADDB306}" type="pres">
      <dgm:prSet presAssocID="{145CF245-4148-43FD-BDB4-AB65A713C3E2}" presName="node" presStyleLbl="node1" presStyleIdx="1" presStyleCnt="6">
        <dgm:presLayoutVars>
          <dgm:bulletEnabled val="1"/>
        </dgm:presLayoutVars>
      </dgm:prSet>
      <dgm:spPr/>
    </dgm:pt>
    <dgm:pt modelId="{1013055A-AB07-450B-B942-A103D9E05659}" type="pres">
      <dgm:prSet presAssocID="{B2BFCE18-A080-467C-AB79-6A978DEE0DE6}" presName="sibTrans" presStyleCnt="0"/>
      <dgm:spPr/>
    </dgm:pt>
    <dgm:pt modelId="{17740D44-BC76-4B8E-8AC7-6A324940BD63}" type="pres">
      <dgm:prSet presAssocID="{DC7ADC91-EF11-486B-B38D-C98D0C195785}" presName="node" presStyleLbl="node1" presStyleIdx="2" presStyleCnt="6">
        <dgm:presLayoutVars>
          <dgm:bulletEnabled val="1"/>
        </dgm:presLayoutVars>
      </dgm:prSet>
      <dgm:spPr/>
    </dgm:pt>
    <dgm:pt modelId="{79B80F56-D9F6-483B-BC35-2FF860783AD2}" type="pres">
      <dgm:prSet presAssocID="{46A03715-0DB1-465D-88F4-BC273904B343}" presName="sibTrans" presStyleCnt="0"/>
      <dgm:spPr/>
    </dgm:pt>
    <dgm:pt modelId="{47ECCA0C-9E18-4BAF-A8E8-89CF6A41D72E}" type="pres">
      <dgm:prSet presAssocID="{4C3FF1FB-5334-4AF6-B52C-6A4EAC7B1E78}" presName="node" presStyleLbl="node1" presStyleIdx="3" presStyleCnt="6">
        <dgm:presLayoutVars>
          <dgm:bulletEnabled val="1"/>
        </dgm:presLayoutVars>
      </dgm:prSet>
      <dgm:spPr/>
    </dgm:pt>
    <dgm:pt modelId="{4B0482FD-0513-44C3-B45B-0503C1436E49}" type="pres">
      <dgm:prSet presAssocID="{6CDE8550-37AD-44AB-94B0-0BB1DB17F4FF}" presName="sibTrans" presStyleCnt="0"/>
      <dgm:spPr/>
    </dgm:pt>
    <dgm:pt modelId="{5777EF7E-BF36-4FCE-8045-B3DD73D1D157}" type="pres">
      <dgm:prSet presAssocID="{A44E87DE-CD0C-45EC-8F15-FF5C5E019B90}" presName="node" presStyleLbl="node1" presStyleIdx="4" presStyleCnt="6">
        <dgm:presLayoutVars>
          <dgm:bulletEnabled val="1"/>
        </dgm:presLayoutVars>
      </dgm:prSet>
      <dgm:spPr/>
    </dgm:pt>
    <dgm:pt modelId="{744CD915-7F66-47D5-AEF3-B277D9363F5E}" type="pres">
      <dgm:prSet presAssocID="{6CB9EC11-400F-4EF1-8165-2946E5E4CFA0}" presName="sibTrans" presStyleCnt="0"/>
      <dgm:spPr/>
    </dgm:pt>
    <dgm:pt modelId="{DA8ACF88-C2BB-48DB-B898-39510EE00A14}" type="pres">
      <dgm:prSet presAssocID="{BC90C77A-6D6D-43F0-A326-D18632172952}" presName="node" presStyleLbl="node1" presStyleIdx="5" presStyleCnt="6">
        <dgm:presLayoutVars>
          <dgm:bulletEnabled val="1"/>
        </dgm:presLayoutVars>
      </dgm:prSet>
      <dgm:spPr/>
    </dgm:pt>
  </dgm:ptLst>
  <dgm:cxnLst>
    <dgm:cxn modelId="{0E5BC00D-C443-458A-A510-D3CB0D5F0072}" type="presOf" srcId="{CBB06765-ADA1-412E-B56A-A7FE1696926E}" destId="{8880C29E-C33C-49AE-BE39-93A53A467A2C}" srcOrd="0" destOrd="0" presId="urn:microsoft.com/office/officeart/2005/8/layout/default"/>
    <dgm:cxn modelId="{8773C70F-9E53-4672-BCE2-BEE5BA64E075}" srcId="{CBB06765-ADA1-412E-B56A-A7FE1696926E}" destId="{4C3FF1FB-5334-4AF6-B52C-6A4EAC7B1E78}" srcOrd="3" destOrd="0" parTransId="{17276953-48B4-4F00-B352-38D8BDE40641}" sibTransId="{6CDE8550-37AD-44AB-94B0-0BB1DB17F4FF}"/>
    <dgm:cxn modelId="{448F6223-25DA-4EDA-B866-810F444A47DF}" srcId="{CBB06765-ADA1-412E-B56A-A7FE1696926E}" destId="{145CF245-4148-43FD-BDB4-AB65A713C3E2}" srcOrd="1" destOrd="0" parTransId="{2006C98E-729D-430A-9F40-16221FDB1D60}" sibTransId="{B2BFCE18-A080-467C-AB79-6A978DEE0DE6}"/>
    <dgm:cxn modelId="{55F00225-315B-45F5-BC8B-A6E613263EC5}" srcId="{CBB06765-ADA1-412E-B56A-A7FE1696926E}" destId="{A44E87DE-CD0C-45EC-8F15-FF5C5E019B90}" srcOrd="4" destOrd="0" parTransId="{D05DD0E3-6823-4E7C-B7A2-06E9AE82CBCD}" sibTransId="{6CB9EC11-400F-4EF1-8165-2946E5E4CFA0}"/>
    <dgm:cxn modelId="{38BEC229-6BD2-46B0-8185-C19F96C3B794}" type="presOf" srcId="{C8CCAAD7-974A-4091-9A51-BACF8DDE0F7E}" destId="{FF17EEE0-CC88-4EBA-872E-F22D006AD6C0}" srcOrd="0" destOrd="0" presId="urn:microsoft.com/office/officeart/2005/8/layout/default"/>
    <dgm:cxn modelId="{278AA82E-5F1D-4AB8-85AA-FE399FD9D248}" srcId="{CBB06765-ADA1-412E-B56A-A7FE1696926E}" destId="{DC7ADC91-EF11-486B-B38D-C98D0C195785}" srcOrd="2" destOrd="0" parTransId="{82A5809A-6582-4ED5-B1D5-A27C28339703}" sibTransId="{46A03715-0DB1-465D-88F4-BC273904B343}"/>
    <dgm:cxn modelId="{B77ADE52-6BC1-458B-8BDC-06C23598E138}" type="presOf" srcId="{4C3FF1FB-5334-4AF6-B52C-6A4EAC7B1E78}" destId="{47ECCA0C-9E18-4BAF-A8E8-89CF6A41D72E}" srcOrd="0" destOrd="0" presId="urn:microsoft.com/office/officeart/2005/8/layout/default"/>
    <dgm:cxn modelId="{C67EE053-1335-40AF-8549-35B6F9CEDF57}" srcId="{CBB06765-ADA1-412E-B56A-A7FE1696926E}" destId="{BC90C77A-6D6D-43F0-A326-D18632172952}" srcOrd="5" destOrd="0" parTransId="{26EB4605-6EA3-4B67-9716-571C46E2204A}" sibTransId="{65F73576-13E0-4D2F-B396-1FA7D3946A59}"/>
    <dgm:cxn modelId="{9D562F96-3CFF-45AE-ABFC-06194172B5D3}" type="presOf" srcId="{145CF245-4148-43FD-BDB4-AB65A713C3E2}" destId="{F5C73BA2-57A2-4A6F-993E-30E2EADDB306}" srcOrd="0" destOrd="0" presId="urn:microsoft.com/office/officeart/2005/8/layout/default"/>
    <dgm:cxn modelId="{EFA14B97-5E38-4FB0-B76B-5013187D2D4A}" type="presOf" srcId="{A44E87DE-CD0C-45EC-8F15-FF5C5E019B90}" destId="{5777EF7E-BF36-4FCE-8045-B3DD73D1D157}" srcOrd="0" destOrd="0" presId="urn:microsoft.com/office/officeart/2005/8/layout/default"/>
    <dgm:cxn modelId="{55AF6E9D-76FF-473D-ACC4-25A64DFCFB43}" type="presOf" srcId="{BC90C77A-6D6D-43F0-A326-D18632172952}" destId="{DA8ACF88-C2BB-48DB-B898-39510EE00A14}" srcOrd="0" destOrd="0" presId="urn:microsoft.com/office/officeart/2005/8/layout/default"/>
    <dgm:cxn modelId="{300890BE-26FF-483C-9667-F14E49A77EEF}" srcId="{CBB06765-ADA1-412E-B56A-A7FE1696926E}" destId="{C8CCAAD7-974A-4091-9A51-BACF8DDE0F7E}" srcOrd="0" destOrd="0" parTransId="{0E99A3CD-CFF7-46FA-B8CB-32C99D6CDF48}" sibTransId="{02D4197E-16AE-42E9-A611-B2D639AE9DBD}"/>
    <dgm:cxn modelId="{4BC687F5-6EA4-4966-A537-DAFBB08C645C}" type="presOf" srcId="{DC7ADC91-EF11-486B-B38D-C98D0C195785}" destId="{17740D44-BC76-4B8E-8AC7-6A324940BD63}" srcOrd="0" destOrd="0" presId="urn:microsoft.com/office/officeart/2005/8/layout/default"/>
    <dgm:cxn modelId="{D8F96FDC-36F2-4228-A9CB-020107262F3D}" type="presParOf" srcId="{8880C29E-C33C-49AE-BE39-93A53A467A2C}" destId="{FF17EEE0-CC88-4EBA-872E-F22D006AD6C0}" srcOrd="0" destOrd="0" presId="urn:microsoft.com/office/officeart/2005/8/layout/default"/>
    <dgm:cxn modelId="{BC4A32AF-81AC-4EF0-8DE9-10A28D597F4C}" type="presParOf" srcId="{8880C29E-C33C-49AE-BE39-93A53A467A2C}" destId="{1A89A530-AA43-4954-B7A7-8415B73DB351}" srcOrd="1" destOrd="0" presId="urn:microsoft.com/office/officeart/2005/8/layout/default"/>
    <dgm:cxn modelId="{10DAD516-C122-4E92-95CB-4175648CCB2F}" type="presParOf" srcId="{8880C29E-C33C-49AE-BE39-93A53A467A2C}" destId="{F5C73BA2-57A2-4A6F-993E-30E2EADDB306}" srcOrd="2" destOrd="0" presId="urn:microsoft.com/office/officeart/2005/8/layout/default"/>
    <dgm:cxn modelId="{56F7E316-E264-4CC3-ABA3-CB05E3429D87}" type="presParOf" srcId="{8880C29E-C33C-49AE-BE39-93A53A467A2C}" destId="{1013055A-AB07-450B-B942-A103D9E05659}" srcOrd="3" destOrd="0" presId="urn:microsoft.com/office/officeart/2005/8/layout/default"/>
    <dgm:cxn modelId="{BC622D63-FBDB-4BA9-B364-3A214AB6AF9A}" type="presParOf" srcId="{8880C29E-C33C-49AE-BE39-93A53A467A2C}" destId="{17740D44-BC76-4B8E-8AC7-6A324940BD63}" srcOrd="4" destOrd="0" presId="urn:microsoft.com/office/officeart/2005/8/layout/default"/>
    <dgm:cxn modelId="{752A4CC8-A2CC-4BCE-8BE5-9E7BB6B727FB}" type="presParOf" srcId="{8880C29E-C33C-49AE-BE39-93A53A467A2C}" destId="{79B80F56-D9F6-483B-BC35-2FF860783AD2}" srcOrd="5" destOrd="0" presId="urn:microsoft.com/office/officeart/2005/8/layout/default"/>
    <dgm:cxn modelId="{B2A4EFB6-0047-4076-B7B3-C6FC0315CE09}" type="presParOf" srcId="{8880C29E-C33C-49AE-BE39-93A53A467A2C}" destId="{47ECCA0C-9E18-4BAF-A8E8-89CF6A41D72E}" srcOrd="6" destOrd="0" presId="urn:microsoft.com/office/officeart/2005/8/layout/default"/>
    <dgm:cxn modelId="{09CF6DCD-EDFB-4CAA-9C46-9EF4CB6BD9E8}" type="presParOf" srcId="{8880C29E-C33C-49AE-BE39-93A53A467A2C}" destId="{4B0482FD-0513-44C3-B45B-0503C1436E49}" srcOrd="7" destOrd="0" presId="urn:microsoft.com/office/officeart/2005/8/layout/default"/>
    <dgm:cxn modelId="{8809D3EB-7FEC-43D1-AD05-9C68C4A5F485}" type="presParOf" srcId="{8880C29E-C33C-49AE-BE39-93A53A467A2C}" destId="{5777EF7E-BF36-4FCE-8045-B3DD73D1D157}" srcOrd="8" destOrd="0" presId="urn:microsoft.com/office/officeart/2005/8/layout/default"/>
    <dgm:cxn modelId="{41FACBA2-1237-4006-BDEF-B931DD9B5F45}" type="presParOf" srcId="{8880C29E-C33C-49AE-BE39-93A53A467A2C}" destId="{744CD915-7F66-47D5-AEF3-B277D9363F5E}" srcOrd="9" destOrd="0" presId="urn:microsoft.com/office/officeart/2005/8/layout/default"/>
    <dgm:cxn modelId="{B6911776-E2FB-4EC5-AC3E-0C45F1B0FE10}" type="presParOf" srcId="{8880C29E-C33C-49AE-BE39-93A53A467A2C}" destId="{DA8ACF88-C2BB-48DB-B898-39510EE00A1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FF4EBC-5517-4567-9825-E8C4663321C2}" type="doc">
      <dgm:prSet loTypeId="urn:microsoft.com/office/officeart/2018/2/layout/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4346780E-D484-40C0-AEB7-1C207881F29D}">
      <dgm:prSet/>
      <dgm:spPr/>
      <dgm:t>
        <a:bodyPr/>
        <a:lstStyle/>
        <a:p>
          <a:pPr>
            <a:lnSpc>
              <a:spcPct val="100000"/>
            </a:lnSpc>
            <a:defRPr b="1"/>
          </a:pPr>
          <a:r>
            <a:rPr lang="en-US"/>
            <a:t>You should be checking attendance in your Skyward daily.  If you see an error, it is your responsibility to go to that teacher and have the teacher correct it the next day.</a:t>
          </a:r>
        </a:p>
      </dgm:t>
    </dgm:pt>
    <dgm:pt modelId="{A2268A16-0D07-4722-A9ED-41CCDC43D40F}" type="parTrans" cxnId="{B58BAB8A-020E-4ECF-8EE5-1DD6BA2881B8}">
      <dgm:prSet/>
      <dgm:spPr/>
      <dgm:t>
        <a:bodyPr/>
        <a:lstStyle/>
        <a:p>
          <a:endParaRPr lang="en-US"/>
        </a:p>
      </dgm:t>
    </dgm:pt>
    <dgm:pt modelId="{095501FC-05E8-4D09-BE8F-B3BB31759D79}" type="sibTrans" cxnId="{B58BAB8A-020E-4ECF-8EE5-1DD6BA2881B8}">
      <dgm:prSet/>
      <dgm:spPr/>
      <dgm:t>
        <a:bodyPr/>
        <a:lstStyle/>
        <a:p>
          <a:endParaRPr lang="en-US"/>
        </a:p>
      </dgm:t>
    </dgm:pt>
    <dgm:pt modelId="{83907229-82EF-4A0F-BEDF-1201C07D719F}">
      <dgm:prSet/>
      <dgm:spPr/>
      <dgm:t>
        <a:bodyPr/>
        <a:lstStyle/>
        <a:p>
          <a:pPr>
            <a:lnSpc>
              <a:spcPct val="100000"/>
            </a:lnSpc>
            <a:defRPr b="1"/>
          </a:pPr>
          <a:r>
            <a:rPr lang="en-US" dirty="0"/>
            <a:t>Send notes to: AttendanceEHS@fortbendisd.gov</a:t>
          </a:r>
        </a:p>
      </dgm:t>
    </dgm:pt>
    <dgm:pt modelId="{27F8465E-9E8F-48CF-A8B2-85566528C72D}" type="parTrans" cxnId="{76377FC8-5DF1-428E-AA11-90237F1CB42B}">
      <dgm:prSet/>
      <dgm:spPr/>
      <dgm:t>
        <a:bodyPr/>
        <a:lstStyle/>
        <a:p>
          <a:endParaRPr lang="en-US"/>
        </a:p>
      </dgm:t>
    </dgm:pt>
    <dgm:pt modelId="{3AFE0A0F-6912-4AC5-9C94-0A4B00EE7415}" type="sibTrans" cxnId="{76377FC8-5DF1-428E-AA11-90237F1CB42B}">
      <dgm:prSet/>
      <dgm:spPr/>
      <dgm:t>
        <a:bodyPr/>
        <a:lstStyle/>
        <a:p>
          <a:endParaRPr lang="en-US"/>
        </a:p>
      </dgm:t>
    </dgm:pt>
    <dgm:pt modelId="{62D2B895-D11D-4822-85E5-07E3248A3BB5}">
      <dgm:prSet/>
      <dgm:spPr/>
      <dgm:t>
        <a:bodyPr/>
        <a:lstStyle/>
        <a:p>
          <a:pPr>
            <a:lnSpc>
              <a:spcPct val="100000"/>
            </a:lnSpc>
            <a:defRPr b="1"/>
          </a:pPr>
          <a:r>
            <a:rPr lang="en-US" dirty="0"/>
            <a:t>All excuse notes must be turned in within 5 school days of the absence.  If an excuse note is not received within 5 DAYS of the student’s return to school, the absence will be coded as Unexcused, which may result in truancy charges if specific criteria are met. (Per FBISD Student Handbook) </a:t>
          </a:r>
        </a:p>
      </dgm:t>
    </dgm:pt>
    <dgm:pt modelId="{CE446FD3-A92D-43C8-845B-C41E7B141D93}" type="parTrans" cxnId="{C6250164-F2F5-4B68-B87D-0F3FE18D6D00}">
      <dgm:prSet/>
      <dgm:spPr/>
      <dgm:t>
        <a:bodyPr/>
        <a:lstStyle/>
        <a:p>
          <a:endParaRPr lang="en-US"/>
        </a:p>
      </dgm:t>
    </dgm:pt>
    <dgm:pt modelId="{06E92660-8D52-456B-B57F-5BE7B4F382F6}" type="sibTrans" cxnId="{C6250164-F2F5-4B68-B87D-0F3FE18D6D00}">
      <dgm:prSet/>
      <dgm:spPr/>
      <dgm:t>
        <a:bodyPr/>
        <a:lstStyle/>
        <a:p>
          <a:endParaRPr lang="en-US"/>
        </a:p>
      </dgm:t>
    </dgm:pt>
    <dgm:pt modelId="{E681C56A-7775-4A16-9D6A-162273A3DB3B}">
      <dgm:prSet/>
      <dgm:spPr/>
      <dgm:t>
        <a:bodyPr/>
        <a:lstStyle/>
        <a:p>
          <a:pPr>
            <a:lnSpc>
              <a:spcPct val="100000"/>
            </a:lnSpc>
            <a:defRPr b="1"/>
          </a:pPr>
          <a:r>
            <a:rPr lang="en-US"/>
            <a:t>Attendance Clerks --- this is who you need to see if you have any questions about your attendance</a:t>
          </a:r>
        </a:p>
      </dgm:t>
    </dgm:pt>
    <dgm:pt modelId="{4329F121-7BB0-4CEA-AB08-E3EDCBDBF3C4}" type="parTrans" cxnId="{0B82FB9F-222B-48AB-951D-327BEA4B8ACA}">
      <dgm:prSet/>
      <dgm:spPr/>
      <dgm:t>
        <a:bodyPr/>
        <a:lstStyle/>
        <a:p>
          <a:endParaRPr lang="en-US"/>
        </a:p>
      </dgm:t>
    </dgm:pt>
    <dgm:pt modelId="{381141D3-5C83-4D8B-84FD-12C04895E8C2}" type="sibTrans" cxnId="{0B82FB9F-222B-48AB-951D-327BEA4B8ACA}">
      <dgm:prSet/>
      <dgm:spPr/>
      <dgm:t>
        <a:bodyPr/>
        <a:lstStyle/>
        <a:p>
          <a:endParaRPr lang="en-US"/>
        </a:p>
      </dgm:t>
    </dgm:pt>
    <dgm:pt modelId="{62D3DE6F-BECD-44EB-A97C-51C4DDB55DDC}">
      <dgm:prSet custT="1"/>
      <dgm:spPr/>
      <dgm:t>
        <a:bodyPr/>
        <a:lstStyle/>
        <a:p>
          <a:pPr>
            <a:lnSpc>
              <a:spcPct val="100000"/>
            </a:lnSpc>
          </a:pPr>
          <a:r>
            <a:rPr lang="en-US" sz="1400" dirty="0"/>
            <a:t>Laura Najera --- A through G (located in the front/blue hallways clear vestibule/office)</a:t>
          </a:r>
        </a:p>
      </dgm:t>
    </dgm:pt>
    <dgm:pt modelId="{E6ACE4A4-2929-42E6-94B1-276F033FBC90}" type="parTrans" cxnId="{98021998-2D95-4721-AE3D-3590F90D878C}">
      <dgm:prSet/>
      <dgm:spPr/>
      <dgm:t>
        <a:bodyPr/>
        <a:lstStyle/>
        <a:p>
          <a:endParaRPr lang="en-US"/>
        </a:p>
      </dgm:t>
    </dgm:pt>
    <dgm:pt modelId="{BCDFAD00-99DD-439F-B8F1-78EF0E69DF97}" type="sibTrans" cxnId="{98021998-2D95-4721-AE3D-3590F90D878C}">
      <dgm:prSet/>
      <dgm:spPr/>
      <dgm:t>
        <a:bodyPr/>
        <a:lstStyle/>
        <a:p>
          <a:endParaRPr lang="en-US"/>
        </a:p>
      </dgm:t>
    </dgm:pt>
    <dgm:pt modelId="{EDE1C0A0-0558-4474-BD2D-83699E4A89BE}">
      <dgm:prSet custT="1"/>
      <dgm:spPr/>
      <dgm:t>
        <a:bodyPr/>
        <a:lstStyle/>
        <a:p>
          <a:pPr>
            <a:lnSpc>
              <a:spcPct val="100000"/>
            </a:lnSpc>
          </a:pPr>
          <a:r>
            <a:rPr lang="en-US" sz="1400" dirty="0"/>
            <a:t>Sandra Escobedo --- H through O (located in the front/gold hallways clear vestibule/office)</a:t>
          </a:r>
        </a:p>
      </dgm:t>
    </dgm:pt>
    <dgm:pt modelId="{FF35409E-6838-4F2C-9F1E-FB40204B59BA}" type="parTrans" cxnId="{C1BDBECD-50DE-4B22-A6DA-936F471274A2}">
      <dgm:prSet/>
      <dgm:spPr/>
      <dgm:t>
        <a:bodyPr/>
        <a:lstStyle/>
        <a:p>
          <a:endParaRPr lang="en-US"/>
        </a:p>
      </dgm:t>
    </dgm:pt>
    <dgm:pt modelId="{294D86A6-1F57-4CC7-A1D4-0FFE1CF89373}" type="sibTrans" cxnId="{C1BDBECD-50DE-4B22-A6DA-936F471274A2}">
      <dgm:prSet/>
      <dgm:spPr/>
      <dgm:t>
        <a:bodyPr/>
        <a:lstStyle/>
        <a:p>
          <a:endParaRPr lang="en-US"/>
        </a:p>
      </dgm:t>
    </dgm:pt>
    <dgm:pt modelId="{3F429B49-6463-4A33-B254-B75B6DAFC689}">
      <dgm:prSet custT="1"/>
      <dgm:spPr/>
      <dgm:t>
        <a:bodyPr/>
        <a:lstStyle/>
        <a:p>
          <a:pPr>
            <a:lnSpc>
              <a:spcPct val="100000"/>
            </a:lnSpc>
          </a:pPr>
          <a:r>
            <a:rPr lang="en-US" sz="1400"/>
            <a:t>Cathy Clayton-Whitmer --- P through Z (located in Office 321)</a:t>
          </a:r>
          <a:endParaRPr lang="en-US" sz="1400" dirty="0"/>
        </a:p>
      </dgm:t>
    </dgm:pt>
    <dgm:pt modelId="{2F240C9C-9C54-43E3-BC9D-0CBF22A911A1}" type="parTrans" cxnId="{F30ED5B8-FD4C-4E17-8F24-613983CA6C98}">
      <dgm:prSet/>
      <dgm:spPr/>
      <dgm:t>
        <a:bodyPr/>
        <a:lstStyle/>
        <a:p>
          <a:endParaRPr lang="en-US"/>
        </a:p>
      </dgm:t>
    </dgm:pt>
    <dgm:pt modelId="{A3AB66CB-F516-4727-AAE4-075925E273D5}" type="sibTrans" cxnId="{F30ED5B8-FD4C-4E17-8F24-613983CA6C98}">
      <dgm:prSet/>
      <dgm:spPr/>
      <dgm:t>
        <a:bodyPr/>
        <a:lstStyle/>
        <a:p>
          <a:endParaRPr lang="en-US"/>
        </a:p>
      </dgm:t>
    </dgm:pt>
    <dgm:pt modelId="{56F22F47-F0D0-4584-84A7-47799F73EE35}" type="pres">
      <dgm:prSet presAssocID="{FCFF4EBC-5517-4567-9825-E8C4663321C2}" presName="root" presStyleCnt="0">
        <dgm:presLayoutVars>
          <dgm:dir/>
          <dgm:resizeHandles val="exact"/>
        </dgm:presLayoutVars>
      </dgm:prSet>
      <dgm:spPr/>
    </dgm:pt>
    <dgm:pt modelId="{85D383A1-6D83-40E9-B765-3806A4C3D72D}" type="pres">
      <dgm:prSet presAssocID="{4346780E-D484-40C0-AEB7-1C207881F29D}" presName="compNode" presStyleCnt="0"/>
      <dgm:spPr/>
    </dgm:pt>
    <dgm:pt modelId="{9DDB273F-3849-4E47-9DAC-B53C03323F66}" type="pres">
      <dgm:prSet presAssocID="{4346780E-D484-40C0-AEB7-1C207881F2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8D282D5-21DF-457B-909F-6E05905AA513}" type="pres">
      <dgm:prSet presAssocID="{4346780E-D484-40C0-AEB7-1C207881F29D}" presName="iconSpace" presStyleCnt="0"/>
      <dgm:spPr/>
    </dgm:pt>
    <dgm:pt modelId="{D766F985-6D75-45D2-AF9D-4E21520E6389}" type="pres">
      <dgm:prSet presAssocID="{4346780E-D484-40C0-AEB7-1C207881F29D}" presName="parTx" presStyleLbl="revTx" presStyleIdx="0" presStyleCnt="8">
        <dgm:presLayoutVars>
          <dgm:chMax val="0"/>
          <dgm:chPref val="0"/>
        </dgm:presLayoutVars>
      </dgm:prSet>
      <dgm:spPr/>
    </dgm:pt>
    <dgm:pt modelId="{46581E19-A58C-4014-8F60-5B58E10A05D8}" type="pres">
      <dgm:prSet presAssocID="{4346780E-D484-40C0-AEB7-1C207881F29D}" presName="txSpace" presStyleCnt="0"/>
      <dgm:spPr/>
    </dgm:pt>
    <dgm:pt modelId="{F957AD2F-A01D-48E4-946F-55D52096A8B1}" type="pres">
      <dgm:prSet presAssocID="{4346780E-D484-40C0-AEB7-1C207881F29D}" presName="desTx" presStyleLbl="revTx" presStyleIdx="1" presStyleCnt="8">
        <dgm:presLayoutVars/>
      </dgm:prSet>
      <dgm:spPr/>
    </dgm:pt>
    <dgm:pt modelId="{E7466681-70D5-4DEE-87CB-2E7DC2F45F74}" type="pres">
      <dgm:prSet presAssocID="{095501FC-05E8-4D09-BE8F-B3BB31759D79}" presName="sibTrans" presStyleCnt="0"/>
      <dgm:spPr/>
    </dgm:pt>
    <dgm:pt modelId="{833FC2B2-FE08-4578-8DC2-01CA4F39F451}" type="pres">
      <dgm:prSet presAssocID="{83907229-82EF-4A0F-BEDF-1201C07D719F}" presName="compNode" presStyleCnt="0"/>
      <dgm:spPr/>
    </dgm:pt>
    <dgm:pt modelId="{A01DE1C9-8C59-4B74-A6BD-83B6C886ADB2}" type="pres">
      <dgm:prSet presAssocID="{83907229-82EF-4A0F-BEDF-1201C07D719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nd"/>
        </a:ext>
      </dgm:extLst>
    </dgm:pt>
    <dgm:pt modelId="{E555CA9B-2FB7-4A41-B79D-A5B0C985782B}" type="pres">
      <dgm:prSet presAssocID="{83907229-82EF-4A0F-BEDF-1201C07D719F}" presName="iconSpace" presStyleCnt="0"/>
      <dgm:spPr/>
    </dgm:pt>
    <dgm:pt modelId="{88AF1CAA-91E4-4E81-9F44-E0E1C6394C7A}" type="pres">
      <dgm:prSet presAssocID="{83907229-82EF-4A0F-BEDF-1201C07D719F}" presName="parTx" presStyleLbl="revTx" presStyleIdx="2" presStyleCnt="8" custScaleX="137646">
        <dgm:presLayoutVars>
          <dgm:chMax val="0"/>
          <dgm:chPref val="0"/>
        </dgm:presLayoutVars>
      </dgm:prSet>
      <dgm:spPr/>
    </dgm:pt>
    <dgm:pt modelId="{D4199E39-EC7C-4229-9ED6-E6D25F6FC9D2}" type="pres">
      <dgm:prSet presAssocID="{83907229-82EF-4A0F-BEDF-1201C07D719F}" presName="txSpace" presStyleCnt="0"/>
      <dgm:spPr/>
    </dgm:pt>
    <dgm:pt modelId="{330B2CAA-9BA4-4660-803D-847178CC5523}" type="pres">
      <dgm:prSet presAssocID="{83907229-82EF-4A0F-BEDF-1201C07D719F}" presName="desTx" presStyleLbl="revTx" presStyleIdx="3" presStyleCnt="8">
        <dgm:presLayoutVars/>
      </dgm:prSet>
      <dgm:spPr/>
    </dgm:pt>
    <dgm:pt modelId="{717706F6-101D-4530-832A-6DEE29590EF9}" type="pres">
      <dgm:prSet presAssocID="{3AFE0A0F-6912-4AC5-9C94-0A4B00EE7415}" presName="sibTrans" presStyleCnt="0"/>
      <dgm:spPr/>
    </dgm:pt>
    <dgm:pt modelId="{3A05B95C-17B0-44D7-87C9-C320C9566E4B}" type="pres">
      <dgm:prSet presAssocID="{62D2B895-D11D-4822-85E5-07E3248A3BB5}" presName="compNode" presStyleCnt="0"/>
      <dgm:spPr/>
    </dgm:pt>
    <dgm:pt modelId="{F7B08751-13E2-4D1D-95B3-B41AD2A0553D}" type="pres">
      <dgm:prSet presAssocID="{62D2B895-D11D-4822-85E5-07E3248A3BB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DB5FE75E-5F53-4B65-82B7-DD4033184C25}" type="pres">
      <dgm:prSet presAssocID="{62D2B895-D11D-4822-85E5-07E3248A3BB5}" presName="iconSpace" presStyleCnt="0"/>
      <dgm:spPr/>
    </dgm:pt>
    <dgm:pt modelId="{DCBECE26-E7F4-4490-BB73-AEC538A8D539}" type="pres">
      <dgm:prSet presAssocID="{62D2B895-D11D-4822-85E5-07E3248A3BB5}" presName="parTx" presStyleLbl="revTx" presStyleIdx="4" presStyleCnt="8">
        <dgm:presLayoutVars>
          <dgm:chMax val="0"/>
          <dgm:chPref val="0"/>
        </dgm:presLayoutVars>
      </dgm:prSet>
      <dgm:spPr/>
    </dgm:pt>
    <dgm:pt modelId="{19AAB032-CBAA-4AC3-BDD9-DB144F8E2CD7}" type="pres">
      <dgm:prSet presAssocID="{62D2B895-D11D-4822-85E5-07E3248A3BB5}" presName="txSpace" presStyleCnt="0"/>
      <dgm:spPr/>
    </dgm:pt>
    <dgm:pt modelId="{6604D146-F794-4B0F-9FD3-393E9541F7D0}" type="pres">
      <dgm:prSet presAssocID="{62D2B895-D11D-4822-85E5-07E3248A3BB5}" presName="desTx" presStyleLbl="revTx" presStyleIdx="5" presStyleCnt="8">
        <dgm:presLayoutVars/>
      </dgm:prSet>
      <dgm:spPr/>
    </dgm:pt>
    <dgm:pt modelId="{FB8735DD-7BDA-47A1-9A3E-372F54FA6438}" type="pres">
      <dgm:prSet presAssocID="{06E92660-8D52-456B-B57F-5BE7B4F382F6}" presName="sibTrans" presStyleCnt="0"/>
      <dgm:spPr/>
    </dgm:pt>
    <dgm:pt modelId="{C12ECC12-551C-493E-A689-B7F465FB2FD7}" type="pres">
      <dgm:prSet presAssocID="{E681C56A-7775-4A16-9D6A-162273A3DB3B}" presName="compNode" presStyleCnt="0"/>
      <dgm:spPr/>
    </dgm:pt>
    <dgm:pt modelId="{7670DE11-5220-450D-9444-FD4F560886FF}" type="pres">
      <dgm:prSet presAssocID="{E681C56A-7775-4A16-9D6A-162273A3DB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CF3DB4B9-F824-41EB-AF3A-28705C11454B}" type="pres">
      <dgm:prSet presAssocID="{E681C56A-7775-4A16-9D6A-162273A3DB3B}" presName="iconSpace" presStyleCnt="0"/>
      <dgm:spPr/>
    </dgm:pt>
    <dgm:pt modelId="{E4D519E1-C53B-440A-93B7-108D259CC419}" type="pres">
      <dgm:prSet presAssocID="{E681C56A-7775-4A16-9D6A-162273A3DB3B}" presName="parTx" presStyleLbl="revTx" presStyleIdx="6" presStyleCnt="8">
        <dgm:presLayoutVars>
          <dgm:chMax val="0"/>
          <dgm:chPref val="0"/>
        </dgm:presLayoutVars>
      </dgm:prSet>
      <dgm:spPr/>
    </dgm:pt>
    <dgm:pt modelId="{08AE7415-0998-4ACF-8623-267720E273CF}" type="pres">
      <dgm:prSet presAssocID="{E681C56A-7775-4A16-9D6A-162273A3DB3B}" presName="txSpace" presStyleCnt="0"/>
      <dgm:spPr/>
    </dgm:pt>
    <dgm:pt modelId="{64FC6BF4-BB11-4AB0-B1A5-97561F9F4EEA}" type="pres">
      <dgm:prSet presAssocID="{E681C56A-7775-4A16-9D6A-162273A3DB3B}" presName="desTx" presStyleLbl="revTx" presStyleIdx="7" presStyleCnt="8" custLinFactY="-200000" custLinFactNeighborX="-697" custLinFactNeighborY="-247183">
        <dgm:presLayoutVars/>
      </dgm:prSet>
      <dgm:spPr/>
    </dgm:pt>
  </dgm:ptLst>
  <dgm:cxnLst>
    <dgm:cxn modelId="{2548E21E-04A5-4A20-86FD-244DC8A063A9}" type="presOf" srcId="{3F429B49-6463-4A33-B254-B75B6DAFC689}" destId="{64FC6BF4-BB11-4AB0-B1A5-97561F9F4EEA}" srcOrd="0" destOrd="2" presId="urn:microsoft.com/office/officeart/2018/2/layout/IconLabelDescriptionList"/>
    <dgm:cxn modelId="{8C1FA02D-BBE3-41E6-9B12-0F46FBAAA6D2}" type="presOf" srcId="{EDE1C0A0-0558-4474-BD2D-83699E4A89BE}" destId="{64FC6BF4-BB11-4AB0-B1A5-97561F9F4EEA}" srcOrd="0" destOrd="1" presId="urn:microsoft.com/office/officeart/2018/2/layout/IconLabelDescriptionList"/>
    <dgm:cxn modelId="{D2FE5D39-BBAB-4B34-9FBA-0F183AD82EB9}" type="presOf" srcId="{FCFF4EBC-5517-4567-9825-E8C4663321C2}" destId="{56F22F47-F0D0-4584-84A7-47799F73EE35}" srcOrd="0" destOrd="0" presId="urn:microsoft.com/office/officeart/2018/2/layout/IconLabelDescriptionList"/>
    <dgm:cxn modelId="{6B3BCE60-B766-4EC2-8D58-FE8E7BA76FD4}" type="presOf" srcId="{83907229-82EF-4A0F-BEDF-1201C07D719F}" destId="{88AF1CAA-91E4-4E81-9F44-E0E1C6394C7A}" srcOrd="0" destOrd="0" presId="urn:microsoft.com/office/officeart/2018/2/layout/IconLabelDescriptionList"/>
    <dgm:cxn modelId="{C6250164-F2F5-4B68-B87D-0F3FE18D6D00}" srcId="{FCFF4EBC-5517-4567-9825-E8C4663321C2}" destId="{62D2B895-D11D-4822-85E5-07E3248A3BB5}" srcOrd="2" destOrd="0" parTransId="{CE446FD3-A92D-43C8-845B-C41E7B141D93}" sibTransId="{06E92660-8D52-456B-B57F-5BE7B4F382F6}"/>
    <dgm:cxn modelId="{11C79473-84F4-49AA-9B88-C5101C57D2D4}" type="presOf" srcId="{E681C56A-7775-4A16-9D6A-162273A3DB3B}" destId="{E4D519E1-C53B-440A-93B7-108D259CC419}" srcOrd="0" destOrd="0" presId="urn:microsoft.com/office/officeart/2018/2/layout/IconLabelDescriptionList"/>
    <dgm:cxn modelId="{794A7A59-7237-4684-8F48-F5E17694D2A9}" type="presOf" srcId="{4346780E-D484-40C0-AEB7-1C207881F29D}" destId="{D766F985-6D75-45D2-AF9D-4E21520E6389}" srcOrd="0" destOrd="0" presId="urn:microsoft.com/office/officeart/2018/2/layout/IconLabelDescriptionList"/>
    <dgm:cxn modelId="{B58BAB8A-020E-4ECF-8EE5-1DD6BA2881B8}" srcId="{FCFF4EBC-5517-4567-9825-E8C4663321C2}" destId="{4346780E-D484-40C0-AEB7-1C207881F29D}" srcOrd="0" destOrd="0" parTransId="{A2268A16-0D07-4722-A9ED-41CCDC43D40F}" sibTransId="{095501FC-05E8-4D09-BE8F-B3BB31759D79}"/>
    <dgm:cxn modelId="{98021998-2D95-4721-AE3D-3590F90D878C}" srcId="{E681C56A-7775-4A16-9D6A-162273A3DB3B}" destId="{62D3DE6F-BECD-44EB-A97C-51C4DDB55DDC}" srcOrd="0" destOrd="0" parTransId="{E6ACE4A4-2929-42E6-94B1-276F033FBC90}" sibTransId="{BCDFAD00-99DD-439F-B8F1-78EF0E69DF97}"/>
    <dgm:cxn modelId="{0B82FB9F-222B-48AB-951D-327BEA4B8ACA}" srcId="{FCFF4EBC-5517-4567-9825-E8C4663321C2}" destId="{E681C56A-7775-4A16-9D6A-162273A3DB3B}" srcOrd="3" destOrd="0" parTransId="{4329F121-7BB0-4CEA-AB08-E3EDCBDBF3C4}" sibTransId="{381141D3-5C83-4D8B-84FD-12C04895E8C2}"/>
    <dgm:cxn modelId="{F30ED5B8-FD4C-4E17-8F24-613983CA6C98}" srcId="{E681C56A-7775-4A16-9D6A-162273A3DB3B}" destId="{3F429B49-6463-4A33-B254-B75B6DAFC689}" srcOrd="2" destOrd="0" parTransId="{2F240C9C-9C54-43E3-BC9D-0CBF22A911A1}" sibTransId="{A3AB66CB-F516-4727-AAE4-075925E273D5}"/>
    <dgm:cxn modelId="{76377FC8-5DF1-428E-AA11-90237F1CB42B}" srcId="{FCFF4EBC-5517-4567-9825-E8C4663321C2}" destId="{83907229-82EF-4A0F-BEDF-1201C07D719F}" srcOrd="1" destOrd="0" parTransId="{27F8465E-9E8F-48CF-A8B2-85566528C72D}" sibTransId="{3AFE0A0F-6912-4AC5-9C94-0A4B00EE7415}"/>
    <dgm:cxn modelId="{C1BDBECD-50DE-4B22-A6DA-936F471274A2}" srcId="{E681C56A-7775-4A16-9D6A-162273A3DB3B}" destId="{EDE1C0A0-0558-4474-BD2D-83699E4A89BE}" srcOrd="1" destOrd="0" parTransId="{FF35409E-6838-4F2C-9F1E-FB40204B59BA}" sibTransId="{294D86A6-1F57-4CC7-A1D4-0FFE1CF89373}"/>
    <dgm:cxn modelId="{BAEE73DE-0CD4-418A-BE2D-3C11712BD378}" type="presOf" srcId="{62D2B895-D11D-4822-85E5-07E3248A3BB5}" destId="{DCBECE26-E7F4-4490-BB73-AEC538A8D539}" srcOrd="0" destOrd="0" presId="urn:microsoft.com/office/officeart/2018/2/layout/IconLabelDescriptionList"/>
    <dgm:cxn modelId="{00E1CAEB-8307-44DD-A487-B3C166A857FE}" type="presOf" srcId="{62D3DE6F-BECD-44EB-A97C-51C4DDB55DDC}" destId="{64FC6BF4-BB11-4AB0-B1A5-97561F9F4EEA}" srcOrd="0" destOrd="0" presId="urn:microsoft.com/office/officeart/2018/2/layout/IconLabelDescriptionList"/>
    <dgm:cxn modelId="{F0883220-DC56-4842-9292-782757EE0D42}" type="presParOf" srcId="{56F22F47-F0D0-4584-84A7-47799F73EE35}" destId="{85D383A1-6D83-40E9-B765-3806A4C3D72D}" srcOrd="0" destOrd="0" presId="urn:microsoft.com/office/officeart/2018/2/layout/IconLabelDescriptionList"/>
    <dgm:cxn modelId="{3D8795E3-BD4D-4D7F-BD20-12E141A1B2B8}" type="presParOf" srcId="{85D383A1-6D83-40E9-B765-3806A4C3D72D}" destId="{9DDB273F-3849-4E47-9DAC-B53C03323F66}" srcOrd="0" destOrd="0" presId="urn:microsoft.com/office/officeart/2018/2/layout/IconLabelDescriptionList"/>
    <dgm:cxn modelId="{D5524894-CD20-4F74-8DC4-11EDA3DF32E0}" type="presParOf" srcId="{85D383A1-6D83-40E9-B765-3806A4C3D72D}" destId="{98D282D5-21DF-457B-909F-6E05905AA513}" srcOrd="1" destOrd="0" presId="urn:microsoft.com/office/officeart/2018/2/layout/IconLabelDescriptionList"/>
    <dgm:cxn modelId="{8B7F2318-74DD-42A5-A899-072EBB653A36}" type="presParOf" srcId="{85D383A1-6D83-40E9-B765-3806A4C3D72D}" destId="{D766F985-6D75-45D2-AF9D-4E21520E6389}" srcOrd="2" destOrd="0" presId="urn:microsoft.com/office/officeart/2018/2/layout/IconLabelDescriptionList"/>
    <dgm:cxn modelId="{312AB6B2-F369-4861-92D7-16B6B7666D33}" type="presParOf" srcId="{85D383A1-6D83-40E9-B765-3806A4C3D72D}" destId="{46581E19-A58C-4014-8F60-5B58E10A05D8}" srcOrd="3" destOrd="0" presId="urn:microsoft.com/office/officeart/2018/2/layout/IconLabelDescriptionList"/>
    <dgm:cxn modelId="{C5FF9994-1C59-498C-A4A9-676E6C89C012}" type="presParOf" srcId="{85D383A1-6D83-40E9-B765-3806A4C3D72D}" destId="{F957AD2F-A01D-48E4-946F-55D52096A8B1}" srcOrd="4" destOrd="0" presId="urn:microsoft.com/office/officeart/2018/2/layout/IconLabelDescriptionList"/>
    <dgm:cxn modelId="{EB2D9A33-176D-4315-ABBB-1223AC90BD30}" type="presParOf" srcId="{56F22F47-F0D0-4584-84A7-47799F73EE35}" destId="{E7466681-70D5-4DEE-87CB-2E7DC2F45F74}" srcOrd="1" destOrd="0" presId="urn:microsoft.com/office/officeart/2018/2/layout/IconLabelDescriptionList"/>
    <dgm:cxn modelId="{A1152DEC-AA84-4AA7-B3D9-B62A0C4EB821}" type="presParOf" srcId="{56F22F47-F0D0-4584-84A7-47799F73EE35}" destId="{833FC2B2-FE08-4578-8DC2-01CA4F39F451}" srcOrd="2" destOrd="0" presId="urn:microsoft.com/office/officeart/2018/2/layout/IconLabelDescriptionList"/>
    <dgm:cxn modelId="{DA892620-DA7B-4E7B-B9A3-812AD4B6AEFC}" type="presParOf" srcId="{833FC2B2-FE08-4578-8DC2-01CA4F39F451}" destId="{A01DE1C9-8C59-4B74-A6BD-83B6C886ADB2}" srcOrd="0" destOrd="0" presId="urn:microsoft.com/office/officeart/2018/2/layout/IconLabelDescriptionList"/>
    <dgm:cxn modelId="{5B193AEA-1A4B-48AC-A0F2-D736502D905E}" type="presParOf" srcId="{833FC2B2-FE08-4578-8DC2-01CA4F39F451}" destId="{E555CA9B-2FB7-4A41-B79D-A5B0C985782B}" srcOrd="1" destOrd="0" presId="urn:microsoft.com/office/officeart/2018/2/layout/IconLabelDescriptionList"/>
    <dgm:cxn modelId="{1FCEED46-E2ED-45F7-97BE-4960516B4037}" type="presParOf" srcId="{833FC2B2-FE08-4578-8DC2-01CA4F39F451}" destId="{88AF1CAA-91E4-4E81-9F44-E0E1C6394C7A}" srcOrd="2" destOrd="0" presId="urn:microsoft.com/office/officeart/2018/2/layout/IconLabelDescriptionList"/>
    <dgm:cxn modelId="{CEF66C03-9BC2-4460-ABF4-95AFC7B77A38}" type="presParOf" srcId="{833FC2B2-FE08-4578-8DC2-01CA4F39F451}" destId="{D4199E39-EC7C-4229-9ED6-E6D25F6FC9D2}" srcOrd="3" destOrd="0" presId="urn:microsoft.com/office/officeart/2018/2/layout/IconLabelDescriptionList"/>
    <dgm:cxn modelId="{5BB1E83D-9D91-4AA6-8DDF-35CB365DC057}" type="presParOf" srcId="{833FC2B2-FE08-4578-8DC2-01CA4F39F451}" destId="{330B2CAA-9BA4-4660-803D-847178CC5523}" srcOrd="4" destOrd="0" presId="urn:microsoft.com/office/officeart/2018/2/layout/IconLabelDescriptionList"/>
    <dgm:cxn modelId="{47630530-7659-4456-A0EB-47EF9C9BDB33}" type="presParOf" srcId="{56F22F47-F0D0-4584-84A7-47799F73EE35}" destId="{717706F6-101D-4530-832A-6DEE29590EF9}" srcOrd="3" destOrd="0" presId="urn:microsoft.com/office/officeart/2018/2/layout/IconLabelDescriptionList"/>
    <dgm:cxn modelId="{551DED7D-32E8-472E-B7C5-EB85E6B7352D}" type="presParOf" srcId="{56F22F47-F0D0-4584-84A7-47799F73EE35}" destId="{3A05B95C-17B0-44D7-87C9-C320C9566E4B}" srcOrd="4" destOrd="0" presId="urn:microsoft.com/office/officeart/2018/2/layout/IconLabelDescriptionList"/>
    <dgm:cxn modelId="{FDD7EB19-0F06-4F5C-86F5-949803276787}" type="presParOf" srcId="{3A05B95C-17B0-44D7-87C9-C320C9566E4B}" destId="{F7B08751-13E2-4D1D-95B3-B41AD2A0553D}" srcOrd="0" destOrd="0" presId="urn:microsoft.com/office/officeart/2018/2/layout/IconLabelDescriptionList"/>
    <dgm:cxn modelId="{441CF59B-257D-46EB-868C-4574152164B3}" type="presParOf" srcId="{3A05B95C-17B0-44D7-87C9-C320C9566E4B}" destId="{DB5FE75E-5F53-4B65-82B7-DD4033184C25}" srcOrd="1" destOrd="0" presId="urn:microsoft.com/office/officeart/2018/2/layout/IconLabelDescriptionList"/>
    <dgm:cxn modelId="{D6CE2098-73F1-47ED-A0AF-36094EA08034}" type="presParOf" srcId="{3A05B95C-17B0-44D7-87C9-C320C9566E4B}" destId="{DCBECE26-E7F4-4490-BB73-AEC538A8D539}" srcOrd="2" destOrd="0" presId="urn:microsoft.com/office/officeart/2018/2/layout/IconLabelDescriptionList"/>
    <dgm:cxn modelId="{5AF83CA2-76FE-4F17-A9A7-48F38967E7EB}" type="presParOf" srcId="{3A05B95C-17B0-44D7-87C9-C320C9566E4B}" destId="{19AAB032-CBAA-4AC3-BDD9-DB144F8E2CD7}" srcOrd="3" destOrd="0" presId="urn:microsoft.com/office/officeart/2018/2/layout/IconLabelDescriptionList"/>
    <dgm:cxn modelId="{3445DD25-F6A9-4532-9C5A-692BF7B72EB3}" type="presParOf" srcId="{3A05B95C-17B0-44D7-87C9-C320C9566E4B}" destId="{6604D146-F794-4B0F-9FD3-393E9541F7D0}" srcOrd="4" destOrd="0" presId="urn:microsoft.com/office/officeart/2018/2/layout/IconLabelDescriptionList"/>
    <dgm:cxn modelId="{2A3CE904-85BD-4892-B2DC-EBD39E21149F}" type="presParOf" srcId="{56F22F47-F0D0-4584-84A7-47799F73EE35}" destId="{FB8735DD-7BDA-47A1-9A3E-372F54FA6438}" srcOrd="5" destOrd="0" presId="urn:microsoft.com/office/officeart/2018/2/layout/IconLabelDescriptionList"/>
    <dgm:cxn modelId="{F10CAA7D-5203-45D7-AA59-3ABEE27AFBFF}" type="presParOf" srcId="{56F22F47-F0D0-4584-84A7-47799F73EE35}" destId="{C12ECC12-551C-493E-A689-B7F465FB2FD7}" srcOrd="6" destOrd="0" presId="urn:microsoft.com/office/officeart/2018/2/layout/IconLabelDescriptionList"/>
    <dgm:cxn modelId="{7E20AA8F-A1CB-4F71-BE9F-29192A3158D9}" type="presParOf" srcId="{C12ECC12-551C-493E-A689-B7F465FB2FD7}" destId="{7670DE11-5220-450D-9444-FD4F560886FF}" srcOrd="0" destOrd="0" presId="urn:microsoft.com/office/officeart/2018/2/layout/IconLabelDescriptionList"/>
    <dgm:cxn modelId="{559D6C79-3AF3-4310-BC95-EF7932583242}" type="presParOf" srcId="{C12ECC12-551C-493E-A689-B7F465FB2FD7}" destId="{CF3DB4B9-F824-41EB-AF3A-28705C11454B}" srcOrd="1" destOrd="0" presId="urn:microsoft.com/office/officeart/2018/2/layout/IconLabelDescriptionList"/>
    <dgm:cxn modelId="{0EBAC460-F9FA-49DF-9469-4340EB02F1EB}" type="presParOf" srcId="{C12ECC12-551C-493E-A689-B7F465FB2FD7}" destId="{E4D519E1-C53B-440A-93B7-108D259CC419}" srcOrd="2" destOrd="0" presId="urn:microsoft.com/office/officeart/2018/2/layout/IconLabelDescriptionList"/>
    <dgm:cxn modelId="{30E2F073-DE56-4071-9F61-E5D963F94B7D}" type="presParOf" srcId="{C12ECC12-551C-493E-A689-B7F465FB2FD7}" destId="{08AE7415-0998-4ACF-8623-267720E273CF}" srcOrd="3" destOrd="0" presId="urn:microsoft.com/office/officeart/2018/2/layout/IconLabelDescriptionList"/>
    <dgm:cxn modelId="{E86F40FE-AC2F-4C8F-A9AB-3AC88A2E57B4}" type="presParOf" srcId="{C12ECC12-551C-493E-A689-B7F465FB2FD7}" destId="{64FC6BF4-BB11-4AB0-B1A5-97561F9F4EEA}"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141180-147D-4543-91FC-3D3C3302E5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E55E67-0AF6-4012-92C4-9A2786EDDB3E}">
      <dgm:prSet/>
      <dgm:spPr/>
      <dgm:t>
        <a:bodyPr/>
        <a:lstStyle/>
        <a:p>
          <a:r>
            <a:rPr lang="en-US" dirty="0"/>
            <a:t>Teachers will not be giving passes during class time to go to the library. You must have an ID to visit the library at any time (a wristband will not be accepted).</a:t>
          </a:r>
        </a:p>
      </dgm:t>
    </dgm:pt>
    <dgm:pt modelId="{D0B9A360-F124-4E2B-854E-B507A69B6DF0}" type="parTrans" cxnId="{5AC82EDF-492F-41D3-B33B-2EE9F404E2BE}">
      <dgm:prSet/>
      <dgm:spPr/>
      <dgm:t>
        <a:bodyPr/>
        <a:lstStyle/>
        <a:p>
          <a:endParaRPr lang="en-US"/>
        </a:p>
      </dgm:t>
    </dgm:pt>
    <dgm:pt modelId="{71A781AA-8BB8-4BA7-B794-706C6CC352AA}" type="sibTrans" cxnId="{5AC82EDF-492F-41D3-B33B-2EE9F404E2BE}">
      <dgm:prSet/>
      <dgm:spPr/>
      <dgm:t>
        <a:bodyPr/>
        <a:lstStyle/>
        <a:p>
          <a:endParaRPr lang="en-US"/>
        </a:p>
      </dgm:t>
    </dgm:pt>
    <dgm:pt modelId="{51643D4C-C7CE-40E6-B098-90F8C8357862}">
      <dgm:prSet/>
      <dgm:spPr/>
      <dgm:t>
        <a:bodyPr/>
        <a:lstStyle/>
        <a:p>
          <a:r>
            <a:rPr lang="en-US"/>
            <a:t>Students will need to visit the library to check out books, print, or receive Librarian assistance before school, during lunches, or after school.</a:t>
          </a:r>
        </a:p>
      </dgm:t>
    </dgm:pt>
    <dgm:pt modelId="{26736D0E-B890-4DC4-9368-923E3E0525A0}" type="parTrans" cxnId="{5C768306-9A19-480A-BDF7-3C19C11B206F}">
      <dgm:prSet/>
      <dgm:spPr/>
      <dgm:t>
        <a:bodyPr/>
        <a:lstStyle/>
        <a:p>
          <a:endParaRPr lang="en-US"/>
        </a:p>
      </dgm:t>
    </dgm:pt>
    <dgm:pt modelId="{8FD61317-8D1D-4951-BFAA-A202482DAE16}" type="sibTrans" cxnId="{5C768306-9A19-480A-BDF7-3C19C11B206F}">
      <dgm:prSet/>
      <dgm:spPr/>
      <dgm:t>
        <a:bodyPr/>
        <a:lstStyle/>
        <a:p>
          <a:endParaRPr lang="en-US"/>
        </a:p>
      </dgm:t>
    </dgm:pt>
    <dgm:pt modelId="{64BD590E-03AB-46A7-B4A7-3B5855427173}">
      <dgm:prSet/>
      <dgm:spPr/>
      <dgm:t>
        <a:bodyPr/>
        <a:lstStyle/>
        <a:p>
          <a:r>
            <a:rPr lang="en-US"/>
            <a:t>If you would like to visit the library during lunch, you need to report within the first 10 minutes of the lunch period.  The library does fill up quickly and can be closed at any time. </a:t>
          </a:r>
        </a:p>
      </dgm:t>
    </dgm:pt>
    <dgm:pt modelId="{AADF795A-E2DA-4F2F-A2A9-C53421602B4F}" type="parTrans" cxnId="{8D76C323-0F00-44CF-90B7-9736CF32D6AD}">
      <dgm:prSet/>
      <dgm:spPr/>
      <dgm:t>
        <a:bodyPr/>
        <a:lstStyle/>
        <a:p>
          <a:endParaRPr lang="en-US"/>
        </a:p>
      </dgm:t>
    </dgm:pt>
    <dgm:pt modelId="{86022BF3-7715-4C61-9DED-A1CFA0CC14BB}" type="sibTrans" cxnId="{8D76C323-0F00-44CF-90B7-9736CF32D6AD}">
      <dgm:prSet/>
      <dgm:spPr/>
      <dgm:t>
        <a:bodyPr/>
        <a:lstStyle/>
        <a:p>
          <a:endParaRPr lang="en-US"/>
        </a:p>
      </dgm:t>
    </dgm:pt>
    <dgm:pt modelId="{B8FDE5AF-9EDE-4E9B-81FE-6E96357AF0AF}" type="pres">
      <dgm:prSet presAssocID="{D8141180-147D-4543-91FC-3D3C3302E58F}" presName="linear" presStyleCnt="0">
        <dgm:presLayoutVars>
          <dgm:animLvl val="lvl"/>
          <dgm:resizeHandles val="exact"/>
        </dgm:presLayoutVars>
      </dgm:prSet>
      <dgm:spPr/>
    </dgm:pt>
    <dgm:pt modelId="{04E5FA84-9F0A-4CAA-A33C-EEA35E6D92EC}" type="pres">
      <dgm:prSet presAssocID="{93E55E67-0AF6-4012-92C4-9A2786EDDB3E}" presName="parentText" presStyleLbl="node1" presStyleIdx="0" presStyleCnt="3" custLinFactNeighborX="-199" custLinFactNeighborY="63154">
        <dgm:presLayoutVars>
          <dgm:chMax val="0"/>
          <dgm:bulletEnabled val="1"/>
        </dgm:presLayoutVars>
      </dgm:prSet>
      <dgm:spPr/>
    </dgm:pt>
    <dgm:pt modelId="{62CB4E5A-B1D9-46EE-A09E-802FCECCC865}" type="pres">
      <dgm:prSet presAssocID="{71A781AA-8BB8-4BA7-B794-706C6CC352AA}" presName="spacer" presStyleCnt="0"/>
      <dgm:spPr/>
    </dgm:pt>
    <dgm:pt modelId="{E66B0AC6-CF77-4274-A59B-C97982F25059}" type="pres">
      <dgm:prSet presAssocID="{51643D4C-C7CE-40E6-B098-90F8C8357862}" presName="parentText" presStyleLbl="node1" presStyleIdx="1" presStyleCnt="3">
        <dgm:presLayoutVars>
          <dgm:chMax val="0"/>
          <dgm:bulletEnabled val="1"/>
        </dgm:presLayoutVars>
      </dgm:prSet>
      <dgm:spPr/>
    </dgm:pt>
    <dgm:pt modelId="{4C6748DA-8BEF-4758-A9A2-FE2F895C9885}" type="pres">
      <dgm:prSet presAssocID="{8FD61317-8D1D-4951-BFAA-A202482DAE16}" presName="spacer" presStyleCnt="0"/>
      <dgm:spPr/>
    </dgm:pt>
    <dgm:pt modelId="{60689C01-191B-4AF8-8407-65C12DDBD07D}" type="pres">
      <dgm:prSet presAssocID="{64BD590E-03AB-46A7-B4A7-3B5855427173}" presName="parentText" presStyleLbl="node1" presStyleIdx="2" presStyleCnt="3">
        <dgm:presLayoutVars>
          <dgm:chMax val="0"/>
          <dgm:bulletEnabled val="1"/>
        </dgm:presLayoutVars>
      </dgm:prSet>
      <dgm:spPr/>
    </dgm:pt>
  </dgm:ptLst>
  <dgm:cxnLst>
    <dgm:cxn modelId="{5C768306-9A19-480A-BDF7-3C19C11B206F}" srcId="{D8141180-147D-4543-91FC-3D3C3302E58F}" destId="{51643D4C-C7CE-40E6-B098-90F8C8357862}" srcOrd="1" destOrd="0" parTransId="{26736D0E-B890-4DC4-9368-923E3E0525A0}" sibTransId="{8FD61317-8D1D-4951-BFAA-A202482DAE16}"/>
    <dgm:cxn modelId="{29178D08-9A72-42E9-A2CA-A0D2B7A3E754}" type="presOf" srcId="{51643D4C-C7CE-40E6-B098-90F8C8357862}" destId="{E66B0AC6-CF77-4274-A59B-C97982F25059}" srcOrd="0" destOrd="0" presId="urn:microsoft.com/office/officeart/2005/8/layout/vList2"/>
    <dgm:cxn modelId="{8D76C323-0F00-44CF-90B7-9736CF32D6AD}" srcId="{D8141180-147D-4543-91FC-3D3C3302E58F}" destId="{64BD590E-03AB-46A7-B4A7-3B5855427173}" srcOrd="2" destOrd="0" parTransId="{AADF795A-E2DA-4F2F-A2A9-C53421602B4F}" sibTransId="{86022BF3-7715-4C61-9DED-A1CFA0CC14BB}"/>
    <dgm:cxn modelId="{C840FA3A-22D3-4C94-865A-36CEBB214134}" type="presOf" srcId="{64BD590E-03AB-46A7-B4A7-3B5855427173}" destId="{60689C01-191B-4AF8-8407-65C12DDBD07D}" srcOrd="0" destOrd="0" presId="urn:microsoft.com/office/officeart/2005/8/layout/vList2"/>
    <dgm:cxn modelId="{3BEE876F-F73A-4BFD-B95B-51D21B01C4A1}" type="presOf" srcId="{93E55E67-0AF6-4012-92C4-9A2786EDDB3E}" destId="{04E5FA84-9F0A-4CAA-A33C-EEA35E6D92EC}" srcOrd="0" destOrd="0" presId="urn:microsoft.com/office/officeart/2005/8/layout/vList2"/>
    <dgm:cxn modelId="{4B2562C9-7F53-481C-81D5-233D80F16957}" type="presOf" srcId="{D8141180-147D-4543-91FC-3D3C3302E58F}" destId="{B8FDE5AF-9EDE-4E9B-81FE-6E96357AF0AF}" srcOrd="0" destOrd="0" presId="urn:microsoft.com/office/officeart/2005/8/layout/vList2"/>
    <dgm:cxn modelId="{5AC82EDF-492F-41D3-B33B-2EE9F404E2BE}" srcId="{D8141180-147D-4543-91FC-3D3C3302E58F}" destId="{93E55E67-0AF6-4012-92C4-9A2786EDDB3E}" srcOrd="0" destOrd="0" parTransId="{D0B9A360-F124-4E2B-854E-B507A69B6DF0}" sibTransId="{71A781AA-8BB8-4BA7-B794-706C6CC352AA}"/>
    <dgm:cxn modelId="{3B99FEA3-36A7-4C3E-A4C7-24EE9CCC035D}" type="presParOf" srcId="{B8FDE5AF-9EDE-4E9B-81FE-6E96357AF0AF}" destId="{04E5FA84-9F0A-4CAA-A33C-EEA35E6D92EC}" srcOrd="0" destOrd="0" presId="urn:microsoft.com/office/officeart/2005/8/layout/vList2"/>
    <dgm:cxn modelId="{07E56621-C9CB-424A-9E6B-62655F1C50B6}" type="presParOf" srcId="{B8FDE5AF-9EDE-4E9B-81FE-6E96357AF0AF}" destId="{62CB4E5A-B1D9-46EE-A09E-802FCECCC865}" srcOrd="1" destOrd="0" presId="urn:microsoft.com/office/officeart/2005/8/layout/vList2"/>
    <dgm:cxn modelId="{3BE16598-B4A3-4F17-8257-9D66C0B20ABE}" type="presParOf" srcId="{B8FDE5AF-9EDE-4E9B-81FE-6E96357AF0AF}" destId="{E66B0AC6-CF77-4274-A59B-C97982F25059}" srcOrd="2" destOrd="0" presId="urn:microsoft.com/office/officeart/2005/8/layout/vList2"/>
    <dgm:cxn modelId="{A7598108-59A4-4B0E-BE2D-7919280260C4}" type="presParOf" srcId="{B8FDE5AF-9EDE-4E9B-81FE-6E96357AF0AF}" destId="{4C6748DA-8BEF-4758-A9A2-FE2F895C9885}" srcOrd="3" destOrd="0" presId="urn:microsoft.com/office/officeart/2005/8/layout/vList2"/>
    <dgm:cxn modelId="{7F052A1B-B873-4A5E-B942-3A500D36724C}" type="presParOf" srcId="{B8FDE5AF-9EDE-4E9B-81FE-6E96357AF0AF}" destId="{60689C01-191B-4AF8-8407-65C12DDBD07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6B0E5-F4F1-44F5-B98E-E2EEC5F6E128}">
      <dsp:nvSpPr>
        <dsp:cNvPr id="0" name=""/>
        <dsp:cNvSpPr/>
      </dsp:nvSpPr>
      <dsp:spPr>
        <a:xfrm>
          <a:off x="0" y="441"/>
          <a:ext cx="8534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4E37E-0E2F-42F7-B4BF-8EEA7421C2D4}">
      <dsp:nvSpPr>
        <dsp:cNvPr id="0" name=""/>
        <dsp:cNvSpPr/>
      </dsp:nvSpPr>
      <dsp:spPr>
        <a:xfrm>
          <a:off x="0" y="441"/>
          <a:ext cx="8534400" cy="51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Mrs. Courtney Muceus, Principal</a:t>
          </a:r>
        </a:p>
      </dsp:txBody>
      <dsp:txXfrm>
        <a:off x="0" y="441"/>
        <a:ext cx="8534400" cy="516265"/>
      </dsp:txXfrm>
    </dsp:sp>
    <dsp:sp modelId="{F4358003-0F5A-46F9-9A74-3A596BBDE3B4}">
      <dsp:nvSpPr>
        <dsp:cNvPr id="0" name=""/>
        <dsp:cNvSpPr/>
      </dsp:nvSpPr>
      <dsp:spPr>
        <a:xfrm>
          <a:off x="0" y="516706"/>
          <a:ext cx="8534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D8EE3A-E201-4E7E-BC85-A11CBB63C194}">
      <dsp:nvSpPr>
        <dsp:cNvPr id="0" name=""/>
        <dsp:cNvSpPr/>
      </dsp:nvSpPr>
      <dsp:spPr>
        <a:xfrm>
          <a:off x="0" y="516706"/>
          <a:ext cx="8534400" cy="51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Mr. Scott Campbell, Associate Principal,  Front Office</a:t>
          </a:r>
        </a:p>
      </dsp:txBody>
      <dsp:txXfrm>
        <a:off x="0" y="516706"/>
        <a:ext cx="8534400" cy="516265"/>
      </dsp:txXfrm>
    </dsp:sp>
    <dsp:sp modelId="{59172E8D-4F1E-488E-92C6-BC42BEC5BDEE}">
      <dsp:nvSpPr>
        <dsp:cNvPr id="0" name=""/>
        <dsp:cNvSpPr/>
      </dsp:nvSpPr>
      <dsp:spPr>
        <a:xfrm>
          <a:off x="0" y="1032971"/>
          <a:ext cx="8534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D035C-F27F-4FAF-AE76-2734F3908C69}">
      <dsp:nvSpPr>
        <dsp:cNvPr id="0" name=""/>
        <dsp:cNvSpPr/>
      </dsp:nvSpPr>
      <dsp:spPr>
        <a:xfrm>
          <a:off x="0" y="1032971"/>
          <a:ext cx="8534400" cy="51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Dr. Sarah Brown, Last Names A – C,  Front Office</a:t>
          </a:r>
        </a:p>
      </dsp:txBody>
      <dsp:txXfrm>
        <a:off x="0" y="1032971"/>
        <a:ext cx="8534400" cy="516265"/>
      </dsp:txXfrm>
    </dsp:sp>
    <dsp:sp modelId="{A673E1B2-0443-4F58-BAB8-257C4EC17AAA}">
      <dsp:nvSpPr>
        <dsp:cNvPr id="0" name=""/>
        <dsp:cNvSpPr/>
      </dsp:nvSpPr>
      <dsp:spPr>
        <a:xfrm>
          <a:off x="0" y="1549236"/>
          <a:ext cx="8534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E8C300-3704-4407-9017-CD5AA74D0E7B}">
      <dsp:nvSpPr>
        <dsp:cNvPr id="0" name=""/>
        <dsp:cNvSpPr/>
      </dsp:nvSpPr>
      <dsp:spPr>
        <a:xfrm>
          <a:off x="0" y="1549236"/>
          <a:ext cx="8534400" cy="51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Mr. Michael Pike, Last Names D-Ja, Office 421</a:t>
          </a:r>
        </a:p>
      </dsp:txBody>
      <dsp:txXfrm>
        <a:off x="0" y="1549236"/>
        <a:ext cx="8534400" cy="516265"/>
      </dsp:txXfrm>
    </dsp:sp>
    <dsp:sp modelId="{B115304A-774E-455E-9414-B3DC83FD8D1D}">
      <dsp:nvSpPr>
        <dsp:cNvPr id="0" name=""/>
        <dsp:cNvSpPr/>
      </dsp:nvSpPr>
      <dsp:spPr>
        <a:xfrm>
          <a:off x="0" y="2065501"/>
          <a:ext cx="8534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FE2694-BF21-46BF-873E-F8489CCA7686}">
      <dsp:nvSpPr>
        <dsp:cNvPr id="0" name=""/>
        <dsp:cNvSpPr/>
      </dsp:nvSpPr>
      <dsp:spPr>
        <a:xfrm>
          <a:off x="0" y="2065501"/>
          <a:ext cx="8534400" cy="51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Mrs. Misty Mayfield-Hasker, </a:t>
          </a:r>
          <a:r>
            <a:rPr lang="en-US" sz="2300" kern="1200" dirty="0" err="1"/>
            <a:t>Jb</a:t>
          </a:r>
          <a:r>
            <a:rPr lang="en-US" sz="2300" kern="1200" dirty="0"/>
            <a:t> - </a:t>
          </a:r>
          <a:r>
            <a:rPr lang="en-US" sz="2300" kern="1200" dirty="0" err="1"/>
            <a:t>Mf</a:t>
          </a:r>
          <a:r>
            <a:rPr lang="en-US" sz="2300" kern="1200" dirty="0"/>
            <a:t>, Office 341</a:t>
          </a:r>
        </a:p>
      </dsp:txBody>
      <dsp:txXfrm>
        <a:off x="0" y="2065501"/>
        <a:ext cx="8534400" cy="516265"/>
      </dsp:txXfrm>
    </dsp:sp>
    <dsp:sp modelId="{5800DF01-F2BF-4AE1-951C-6FCD6EFF1CF3}">
      <dsp:nvSpPr>
        <dsp:cNvPr id="0" name=""/>
        <dsp:cNvSpPr/>
      </dsp:nvSpPr>
      <dsp:spPr>
        <a:xfrm>
          <a:off x="0" y="2581766"/>
          <a:ext cx="8534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BCDDC4-B580-490C-AAB2-80CEF5860434}">
      <dsp:nvSpPr>
        <dsp:cNvPr id="0" name=""/>
        <dsp:cNvSpPr/>
      </dsp:nvSpPr>
      <dsp:spPr>
        <a:xfrm>
          <a:off x="0" y="2581766"/>
          <a:ext cx="8534400" cy="51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Mr. Jason Karam– Last Names Mi-Sc, Office 341</a:t>
          </a:r>
        </a:p>
      </dsp:txBody>
      <dsp:txXfrm>
        <a:off x="0" y="2581766"/>
        <a:ext cx="8534400" cy="516265"/>
      </dsp:txXfrm>
    </dsp:sp>
    <dsp:sp modelId="{86F34939-595D-495A-A9F2-3678051CD6B3}">
      <dsp:nvSpPr>
        <dsp:cNvPr id="0" name=""/>
        <dsp:cNvSpPr/>
      </dsp:nvSpPr>
      <dsp:spPr>
        <a:xfrm>
          <a:off x="0" y="3098031"/>
          <a:ext cx="8534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83CE17-BBD3-451B-9063-21F84FDAA643}">
      <dsp:nvSpPr>
        <dsp:cNvPr id="0" name=""/>
        <dsp:cNvSpPr/>
      </dsp:nvSpPr>
      <dsp:spPr>
        <a:xfrm>
          <a:off x="0" y="3098031"/>
          <a:ext cx="8534400" cy="51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Mr. Michael Bennett, Last Names Se – Z , Office 421</a:t>
          </a:r>
        </a:p>
      </dsp:txBody>
      <dsp:txXfrm>
        <a:off x="0" y="3098031"/>
        <a:ext cx="8534400" cy="516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7EEE0-CC88-4EBA-872E-F22D006AD6C0}">
      <dsp:nvSpPr>
        <dsp:cNvPr id="0" name=""/>
        <dsp:cNvSpPr/>
      </dsp:nvSpPr>
      <dsp:spPr>
        <a:xfrm>
          <a:off x="0" y="115728"/>
          <a:ext cx="3057524" cy="18345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115728"/>
        <a:ext cx="3057524" cy="1834515"/>
      </dsp:txXfrm>
    </dsp:sp>
    <dsp:sp modelId="{F5C73BA2-57A2-4A6F-993E-30E2EADDB306}">
      <dsp:nvSpPr>
        <dsp:cNvPr id="0" name=""/>
        <dsp:cNvSpPr/>
      </dsp:nvSpPr>
      <dsp:spPr>
        <a:xfrm>
          <a:off x="3363277" y="115728"/>
          <a:ext cx="3057524" cy="18345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Brian Williams, </a:t>
          </a:r>
        </a:p>
        <a:p>
          <a:pPr marL="0" lvl="0" indent="0" algn="ctr" defTabSz="1066800">
            <a:lnSpc>
              <a:spcPct val="90000"/>
            </a:lnSpc>
            <a:spcBef>
              <a:spcPct val="0"/>
            </a:spcBef>
            <a:spcAft>
              <a:spcPct val="35000"/>
            </a:spcAft>
            <a:buNone/>
          </a:pPr>
          <a:r>
            <a:rPr lang="en-US" sz="2400" kern="1200" dirty="0"/>
            <a:t>Last Names Ce-Fl Office 402</a:t>
          </a:r>
        </a:p>
      </dsp:txBody>
      <dsp:txXfrm>
        <a:off x="3363277" y="115728"/>
        <a:ext cx="3057524" cy="1834515"/>
      </dsp:txXfrm>
    </dsp:sp>
    <dsp:sp modelId="{17740D44-BC76-4B8E-8AC7-6A324940BD63}">
      <dsp:nvSpPr>
        <dsp:cNvPr id="0" name=""/>
        <dsp:cNvSpPr/>
      </dsp:nvSpPr>
      <dsp:spPr>
        <a:xfrm>
          <a:off x="6726554" y="115728"/>
          <a:ext cx="3057524" cy="18345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Richerica Wolf, </a:t>
          </a:r>
        </a:p>
        <a:p>
          <a:pPr marL="0" lvl="0" indent="0" algn="ctr" defTabSz="1066800">
            <a:lnSpc>
              <a:spcPct val="90000"/>
            </a:lnSpc>
            <a:spcBef>
              <a:spcPct val="0"/>
            </a:spcBef>
            <a:spcAft>
              <a:spcPct val="35000"/>
            </a:spcAft>
            <a:buNone/>
          </a:pPr>
          <a:r>
            <a:rPr lang="en-US" sz="2400" kern="1200" dirty="0"/>
            <a:t>Last Names </a:t>
          </a:r>
          <a:r>
            <a:rPr lang="en-US" sz="2400" kern="1200" dirty="0" err="1"/>
            <a:t>Fo</a:t>
          </a:r>
          <a:r>
            <a:rPr lang="en-US" sz="2400" kern="1200" dirty="0"/>
            <a:t>-Ji Office 402</a:t>
          </a:r>
        </a:p>
      </dsp:txBody>
      <dsp:txXfrm>
        <a:off x="6726554" y="115728"/>
        <a:ext cx="3057524" cy="1834515"/>
      </dsp:txXfrm>
    </dsp:sp>
    <dsp:sp modelId="{47ECCA0C-9E18-4BAF-A8E8-89CF6A41D72E}">
      <dsp:nvSpPr>
        <dsp:cNvPr id="0" name=""/>
        <dsp:cNvSpPr/>
      </dsp:nvSpPr>
      <dsp:spPr>
        <a:xfrm>
          <a:off x="0" y="2255996"/>
          <a:ext cx="3057524" cy="18345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Ivy James, </a:t>
          </a:r>
        </a:p>
        <a:p>
          <a:pPr marL="0" lvl="0" indent="0" algn="ctr" defTabSz="1066800">
            <a:lnSpc>
              <a:spcPct val="90000"/>
            </a:lnSpc>
            <a:spcBef>
              <a:spcPct val="0"/>
            </a:spcBef>
            <a:spcAft>
              <a:spcPct val="35000"/>
            </a:spcAft>
            <a:buNone/>
          </a:pPr>
          <a:r>
            <a:rPr lang="en-US" sz="2400" kern="1200" dirty="0"/>
            <a:t>Last Names Jo-Mal Office 401</a:t>
          </a:r>
        </a:p>
      </dsp:txBody>
      <dsp:txXfrm>
        <a:off x="0" y="2255996"/>
        <a:ext cx="3057524" cy="1834515"/>
      </dsp:txXfrm>
    </dsp:sp>
    <dsp:sp modelId="{5777EF7E-BF36-4FCE-8045-B3DD73D1D157}">
      <dsp:nvSpPr>
        <dsp:cNvPr id="0" name=""/>
        <dsp:cNvSpPr/>
      </dsp:nvSpPr>
      <dsp:spPr>
        <a:xfrm>
          <a:off x="3363277" y="2255996"/>
          <a:ext cx="3057524" cy="18345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Elisha Carter, </a:t>
          </a:r>
        </a:p>
        <a:p>
          <a:pPr marL="0" lvl="0" indent="0" algn="ctr" defTabSz="1066800">
            <a:lnSpc>
              <a:spcPct val="90000"/>
            </a:lnSpc>
            <a:spcBef>
              <a:spcPct val="0"/>
            </a:spcBef>
            <a:spcAft>
              <a:spcPct val="35000"/>
            </a:spcAft>
            <a:buNone/>
          </a:pPr>
          <a:r>
            <a:rPr lang="en-US" sz="2000" kern="1200" dirty="0"/>
            <a:t>Last Names Man-Pe, </a:t>
          </a:r>
          <a:r>
            <a:rPr lang="en-US" sz="2400" kern="1200" dirty="0"/>
            <a:t>Office 401</a:t>
          </a:r>
        </a:p>
      </dsp:txBody>
      <dsp:txXfrm>
        <a:off x="3363277" y="2255996"/>
        <a:ext cx="3057524" cy="1834515"/>
      </dsp:txXfrm>
    </dsp:sp>
    <dsp:sp modelId="{DA8ACF88-C2BB-48DB-B898-39510EE00A14}">
      <dsp:nvSpPr>
        <dsp:cNvPr id="0" name=""/>
        <dsp:cNvSpPr/>
      </dsp:nvSpPr>
      <dsp:spPr>
        <a:xfrm>
          <a:off x="6726554" y="2255996"/>
          <a:ext cx="3057524" cy="18345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Braiyon Sands, </a:t>
          </a:r>
          <a:r>
            <a:rPr lang="en-US" sz="2400" kern="1200" dirty="0"/>
            <a:t>Last Names </a:t>
          </a:r>
          <a:r>
            <a:rPr lang="en-US" sz="2400" kern="1200" dirty="0" err="1"/>
            <a:t>Pf</a:t>
          </a:r>
          <a:r>
            <a:rPr lang="en-US" sz="2400" kern="1200" dirty="0"/>
            <a:t>-St </a:t>
          </a:r>
          <a:r>
            <a:rPr lang="en-US" sz="2800" kern="1200" dirty="0"/>
            <a:t>Office 401</a:t>
          </a:r>
        </a:p>
      </dsp:txBody>
      <dsp:txXfrm>
        <a:off x="6726554" y="2255996"/>
        <a:ext cx="3057524" cy="1834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B273F-3849-4E47-9DAC-B53C03323F66}">
      <dsp:nvSpPr>
        <dsp:cNvPr id="0" name=""/>
        <dsp:cNvSpPr/>
      </dsp:nvSpPr>
      <dsp:spPr>
        <a:xfrm>
          <a:off x="13449" y="0"/>
          <a:ext cx="770734" cy="6803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66F985-6D75-45D2-AF9D-4E21520E6389}">
      <dsp:nvSpPr>
        <dsp:cNvPr id="0" name=""/>
        <dsp:cNvSpPr/>
      </dsp:nvSpPr>
      <dsp:spPr>
        <a:xfrm>
          <a:off x="13449" y="817445"/>
          <a:ext cx="2202098" cy="252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You should be checking attendance in your Skyward daily.  If you see an error, it is your responsibility to go to that teacher and have the teacher correct it the next day.</a:t>
          </a:r>
        </a:p>
      </dsp:txBody>
      <dsp:txXfrm>
        <a:off x="13449" y="817445"/>
        <a:ext cx="2202098" cy="2520072"/>
      </dsp:txXfrm>
    </dsp:sp>
    <dsp:sp modelId="{F957AD2F-A01D-48E4-946F-55D52096A8B1}">
      <dsp:nvSpPr>
        <dsp:cNvPr id="0" name=""/>
        <dsp:cNvSpPr/>
      </dsp:nvSpPr>
      <dsp:spPr>
        <a:xfrm>
          <a:off x="13449" y="3401274"/>
          <a:ext cx="2202098" cy="213463"/>
        </a:xfrm>
        <a:prstGeom prst="rect">
          <a:avLst/>
        </a:prstGeom>
        <a:noFill/>
        <a:ln>
          <a:noFill/>
        </a:ln>
        <a:effectLst/>
      </dsp:spPr>
      <dsp:style>
        <a:lnRef idx="0">
          <a:scrgbClr r="0" g="0" b="0"/>
        </a:lnRef>
        <a:fillRef idx="0">
          <a:scrgbClr r="0" g="0" b="0"/>
        </a:fillRef>
        <a:effectRef idx="0">
          <a:scrgbClr r="0" g="0" b="0"/>
        </a:effectRef>
        <a:fontRef idx="minor"/>
      </dsp:style>
    </dsp:sp>
    <dsp:sp modelId="{A01DE1C9-8C59-4B74-A6BD-83B6C886ADB2}">
      <dsp:nvSpPr>
        <dsp:cNvPr id="0" name=""/>
        <dsp:cNvSpPr/>
      </dsp:nvSpPr>
      <dsp:spPr>
        <a:xfrm>
          <a:off x="3015416" y="0"/>
          <a:ext cx="770734" cy="6803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AF1CAA-91E4-4E81-9F44-E0E1C6394C7A}">
      <dsp:nvSpPr>
        <dsp:cNvPr id="0" name=""/>
        <dsp:cNvSpPr/>
      </dsp:nvSpPr>
      <dsp:spPr>
        <a:xfrm>
          <a:off x="2600915" y="817445"/>
          <a:ext cx="3031101" cy="252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Send notes to: AttendanceEHS@fortbendisd.gov</a:t>
          </a:r>
        </a:p>
      </dsp:txBody>
      <dsp:txXfrm>
        <a:off x="2600915" y="817445"/>
        <a:ext cx="3031101" cy="2520072"/>
      </dsp:txXfrm>
    </dsp:sp>
    <dsp:sp modelId="{330B2CAA-9BA4-4660-803D-847178CC5523}">
      <dsp:nvSpPr>
        <dsp:cNvPr id="0" name=""/>
        <dsp:cNvSpPr/>
      </dsp:nvSpPr>
      <dsp:spPr>
        <a:xfrm>
          <a:off x="3015416" y="3401274"/>
          <a:ext cx="2202098" cy="213463"/>
        </a:xfrm>
        <a:prstGeom prst="rect">
          <a:avLst/>
        </a:prstGeom>
        <a:noFill/>
        <a:ln>
          <a:noFill/>
        </a:ln>
        <a:effectLst/>
      </dsp:spPr>
      <dsp:style>
        <a:lnRef idx="0">
          <a:scrgbClr r="0" g="0" b="0"/>
        </a:lnRef>
        <a:fillRef idx="0">
          <a:scrgbClr r="0" g="0" b="0"/>
        </a:fillRef>
        <a:effectRef idx="0">
          <a:scrgbClr r="0" g="0" b="0"/>
        </a:effectRef>
        <a:fontRef idx="minor"/>
      </dsp:style>
    </dsp:sp>
    <dsp:sp modelId="{F7B08751-13E2-4D1D-95B3-B41AD2A0553D}">
      <dsp:nvSpPr>
        <dsp:cNvPr id="0" name=""/>
        <dsp:cNvSpPr/>
      </dsp:nvSpPr>
      <dsp:spPr>
        <a:xfrm>
          <a:off x="6017384" y="0"/>
          <a:ext cx="770734" cy="6803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BECE26-E7F4-4490-BB73-AEC538A8D539}">
      <dsp:nvSpPr>
        <dsp:cNvPr id="0" name=""/>
        <dsp:cNvSpPr/>
      </dsp:nvSpPr>
      <dsp:spPr>
        <a:xfrm>
          <a:off x="6017384" y="817445"/>
          <a:ext cx="2202098" cy="252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All excuse notes must be turned in within 5 school days of the absence.  If an excuse note is not received within 5 DAYS of the student’s return to school, the absence will be coded as Unexcused, which may result in truancy charges if specific criteria are met. (Per FBISD Student Handbook) </a:t>
          </a:r>
        </a:p>
      </dsp:txBody>
      <dsp:txXfrm>
        <a:off x="6017384" y="817445"/>
        <a:ext cx="2202098" cy="2520072"/>
      </dsp:txXfrm>
    </dsp:sp>
    <dsp:sp modelId="{6604D146-F794-4B0F-9FD3-393E9541F7D0}">
      <dsp:nvSpPr>
        <dsp:cNvPr id="0" name=""/>
        <dsp:cNvSpPr/>
      </dsp:nvSpPr>
      <dsp:spPr>
        <a:xfrm>
          <a:off x="6017384" y="3401274"/>
          <a:ext cx="2202098" cy="213463"/>
        </a:xfrm>
        <a:prstGeom prst="rect">
          <a:avLst/>
        </a:prstGeom>
        <a:noFill/>
        <a:ln>
          <a:noFill/>
        </a:ln>
        <a:effectLst/>
      </dsp:spPr>
      <dsp:style>
        <a:lnRef idx="0">
          <a:scrgbClr r="0" g="0" b="0"/>
        </a:lnRef>
        <a:fillRef idx="0">
          <a:scrgbClr r="0" g="0" b="0"/>
        </a:fillRef>
        <a:effectRef idx="0">
          <a:scrgbClr r="0" g="0" b="0"/>
        </a:effectRef>
        <a:fontRef idx="minor"/>
      </dsp:style>
    </dsp:sp>
    <dsp:sp modelId="{7670DE11-5220-450D-9444-FD4F560886FF}">
      <dsp:nvSpPr>
        <dsp:cNvPr id="0" name=""/>
        <dsp:cNvSpPr/>
      </dsp:nvSpPr>
      <dsp:spPr>
        <a:xfrm>
          <a:off x="8604850" y="0"/>
          <a:ext cx="770734" cy="6803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D519E1-C53B-440A-93B7-108D259CC419}">
      <dsp:nvSpPr>
        <dsp:cNvPr id="0" name=""/>
        <dsp:cNvSpPr/>
      </dsp:nvSpPr>
      <dsp:spPr>
        <a:xfrm>
          <a:off x="8604850" y="817445"/>
          <a:ext cx="2202098" cy="252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Attendance Clerks --- this is who you need to see if you have any questions about your attendance</a:t>
          </a:r>
        </a:p>
      </dsp:txBody>
      <dsp:txXfrm>
        <a:off x="8604850" y="817445"/>
        <a:ext cx="2202098" cy="2520072"/>
      </dsp:txXfrm>
    </dsp:sp>
    <dsp:sp modelId="{64FC6BF4-BB11-4AB0-B1A5-97561F9F4EEA}">
      <dsp:nvSpPr>
        <dsp:cNvPr id="0" name=""/>
        <dsp:cNvSpPr/>
      </dsp:nvSpPr>
      <dsp:spPr>
        <a:xfrm>
          <a:off x="8589501" y="2446699"/>
          <a:ext cx="2202098" cy="213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Laura Najera --- A through G (located in the front/blue hallways clear vestibule/office)</a:t>
          </a:r>
        </a:p>
        <a:p>
          <a:pPr marL="0" lvl="0" indent="0" algn="l" defTabSz="622300">
            <a:lnSpc>
              <a:spcPct val="100000"/>
            </a:lnSpc>
            <a:spcBef>
              <a:spcPct val="0"/>
            </a:spcBef>
            <a:spcAft>
              <a:spcPct val="35000"/>
            </a:spcAft>
            <a:buNone/>
          </a:pPr>
          <a:r>
            <a:rPr lang="en-US" sz="1400" kern="1200" dirty="0"/>
            <a:t>Sandra Escobedo --- H through O (located in the front/gold hallways clear vestibule/office)</a:t>
          </a:r>
        </a:p>
        <a:p>
          <a:pPr marL="0" lvl="0" indent="0" algn="l" defTabSz="622300">
            <a:lnSpc>
              <a:spcPct val="100000"/>
            </a:lnSpc>
            <a:spcBef>
              <a:spcPct val="0"/>
            </a:spcBef>
            <a:spcAft>
              <a:spcPct val="35000"/>
            </a:spcAft>
            <a:buNone/>
          </a:pPr>
          <a:r>
            <a:rPr lang="en-US" sz="1400" kern="1200"/>
            <a:t>Cathy Clayton-Whitmer --- P through Z (located in Office 321)</a:t>
          </a:r>
          <a:endParaRPr lang="en-US" sz="1400" kern="1200" dirty="0"/>
        </a:p>
      </dsp:txBody>
      <dsp:txXfrm>
        <a:off x="8589501" y="2446699"/>
        <a:ext cx="2202098" cy="213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5FA84-9F0A-4CAA-A33C-EEA35E6D92EC}">
      <dsp:nvSpPr>
        <dsp:cNvPr id="0" name=""/>
        <dsp:cNvSpPr/>
      </dsp:nvSpPr>
      <dsp:spPr>
        <a:xfrm>
          <a:off x="0" y="291583"/>
          <a:ext cx="9564688" cy="1404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Teachers will not be giving passes during class time to go to the library. You must have an ID to visit the library at any time (a wristband will not be accepted).</a:t>
          </a:r>
        </a:p>
      </dsp:txBody>
      <dsp:txXfrm>
        <a:off x="68538" y="360121"/>
        <a:ext cx="9427612" cy="1266924"/>
      </dsp:txXfrm>
    </dsp:sp>
    <dsp:sp modelId="{E66B0AC6-CF77-4274-A59B-C97982F25059}">
      <dsp:nvSpPr>
        <dsp:cNvPr id="0" name=""/>
        <dsp:cNvSpPr/>
      </dsp:nvSpPr>
      <dsp:spPr>
        <a:xfrm>
          <a:off x="0" y="1722112"/>
          <a:ext cx="9564688" cy="1404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Students will need to visit the library to check out books, print, or receive Librarian assistance before school, during lunches, or after school.</a:t>
          </a:r>
        </a:p>
      </dsp:txBody>
      <dsp:txXfrm>
        <a:off x="68538" y="1790650"/>
        <a:ext cx="9427612" cy="1266924"/>
      </dsp:txXfrm>
    </dsp:sp>
    <dsp:sp modelId="{60689C01-191B-4AF8-8407-65C12DDBD07D}">
      <dsp:nvSpPr>
        <dsp:cNvPr id="0" name=""/>
        <dsp:cNvSpPr/>
      </dsp:nvSpPr>
      <dsp:spPr>
        <a:xfrm>
          <a:off x="0" y="3198112"/>
          <a:ext cx="9564688" cy="1404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If you would like to visit the library during lunch, you need to report within the first 10 minutes of the lunch period.  The library does fill up quickly and can be closed at any time. </a:t>
          </a:r>
        </a:p>
      </dsp:txBody>
      <dsp:txXfrm>
        <a:off x="68538" y="3266650"/>
        <a:ext cx="9427612" cy="12669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32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0DAF61AA-5A98-4049-A93E-477E5505141A}" type="datetimeFigureOut">
              <a:rPr lang="en-US" smtClean="0"/>
              <a:pPr/>
              <a:t>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44485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658186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42040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500442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98767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373772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168051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08252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17808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84944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41355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t>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98585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t>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54211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61AA-5A98-4049-A93E-477E5505141A}" type="datetimeFigureOut">
              <a:rPr lang="en-US" smtClean="0"/>
              <a:t>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84984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68849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59663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DAF61AA-5A98-4049-A93E-477E5505141A}" type="datetimeFigureOut">
              <a:rPr lang="en-US" smtClean="0"/>
              <a:pPr/>
              <a:t>1/10/2025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514738963"/>
      </p:ext>
    </p:extLst>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FD56A1-C185-324C-B68C-B360A06CF88D}"/>
              </a:ext>
            </a:extLst>
          </p:cNvPr>
          <p:cNvSpPr>
            <a:spLocks noGrp="1"/>
          </p:cNvSpPr>
          <p:nvPr>
            <p:ph type="ctrTitle"/>
          </p:nvPr>
        </p:nvSpPr>
        <p:spPr>
          <a:xfrm>
            <a:off x="7532710" y="628617"/>
            <a:ext cx="3971902" cy="3028983"/>
          </a:xfrm>
        </p:spPr>
        <p:txBody>
          <a:bodyPr>
            <a:normAutofit/>
          </a:bodyPr>
          <a:lstStyle/>
          <a:p>
            <a:r>
              <a:rPr lang="en-US">
                <a:solidFill>
                  <a:srgbClr val="FFFFFF"/>
                </a:solidFill>
              </a:rPr>
              <a:t>Alpha Split semester 2 Refresher</a:t>
            </a:r>
          </a:p>
        </p:txBody>
      </p:sp>
      <p:sp>
        <p:nvSpPr>
          <p:cNvPr id="3" name="Subtitle 2">
            <a:extLst>
              <a:ext uri="{FF2B5EF4-FFF2-40B4-BE49-F238E27FC236}">
                <a16:creationId xmlns:a16="http://schemas.microsoft.com/office/drawing/2014/main" id="{B41FBE94-17EB-0F90-A861-7A8DE882D3C2}"/>
              </a:ext>
            </a:extLst>
          </p:cNvPr>
          <p:cNvSpPr>
            <a:spLocks noGrp="1"/>
          </p:cNvSpPr>
          <p:nvPr>
            <p:ph type="subTitle" idx="1"/>
          </p:nvPr>
        </p:nvSpPr>
        <p:spPr>
          <a:xfrm>
            <a:off x="7532709" y="3843868"/>
            <a:ext cx="3263371" cy="1564744"/>
          </a:xfrm>
        </p:spPr>
        <p:txBody>
          <a:bodyPr>
            <a:normAutofit/>
          </a:bodyPr>
          <a:lstStyle/>
          <a:p>
            <a:r>
              <a:rPr lang="en-US" dirty="0">
                <a:solidFill>
                  <a:srgbClr val="0F496F"/>
                </a:solidFill>
              </a:rPr>
              <a:t>2024-2025 School Year</a:t>
            </a:r>
          </a:p>
        </p:txBody>
      </p:sp>
      <p:sp useBgFill="1">
        <p:nvSpPr>
          <p:cNvPr id="13"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logo&#10;&#10;Description automatically generated">
            <a:extLst>
              <a:ext uri="{FF2B5EF4-FFF2-40B4-BE49-F238E27FC236}">
                <a16:creationId xmlns:a16="http://schemas.microsoft.com/office/drawing/2014/main" id="{731407F2-274C-9985-41F0-D5D653D26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233" y="1097060"/>
            <a:ext cx="5144404" cy="4334162"/>
          </a:xfrm>
          <a:prstGeom prst="rect">
            <a:avLst/>
          </a:prstGeom>
        </p:spPr>
      </p:pic>
      <p:grpSp>
        <p:nvGrpSpPr>
          <p:cNvPr id="15" name="Group 14">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1277955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DE0D-5C8B-4D9C-CAF0-A20FF8F3DA1D}"/>
              </a:ext>
            </a:extLst>
          </p:cNvPr>
          <p:cNvSpPr>
            <a:spLocks noGrp="1"/>
          </p:cNvSpPr>
          <p:nvPr>
            <p:ph type="title"/>
          </p:nvPr>
        </p:nvSpPr>
        <p:spPr>
          <a:xfrm>
            <a:off x="684212" y="4487332"/>
            <a:ext cx="7350079" cy="1507067"/>
          </a:xfrm>
        </p:spPr>
        <p:txBody>
          <a:bodyPr>
            <a:normAutofit/>
          </a:bodyPr>
          <a:lstStyle/>
          <a:p>
            <a:pPr algn="ctr"/>
            <a:r>
              <a:rPr lang="en-US" dirty="0"/>
              <a:t>Attendance – loss of credit for spring 2025</a:t>
            </a:r>
          </a:p>
        </p:txBody>
      </p:sp>
      <p:sp>
        <p:nvSpPr>
          <p:cNvPr id="3" name="Content Placeholder 2">
            <a:extLst>
              <a:ext uri="{FF2B5EF4-FFF2-40B4-BE49-F238E27FC236}">
                <a16:creationId xmlns:a16="http://schemas.microsoft.com/office/drawing/2014/main" id="{43A4F71E-379E-EBBB-A83C-62AF16A49B9C}"/>
              </a:ext>
            </a:extLst>
          </p:cNvPr>
          <p:cNvSpPr>
            <a:spLocks noGrp="1"/>
          </p:cNvSpPr>
          <p:nvPr>
            <p:ph idx="1"/>
          </p:nvPr>
        </p:nvSpPr>
        <p:spPr>
          <a:xfrm>
            <a:off x="684212" y="685800"/>
            <a:ext cx="7350079" cy="3615267"/>
          </a:xfrm>
        </p:spPr>
        <p:txBody>
          <a:bodyPr>
            <a:normAutofit lnSpcReduction="10000"/>
          </a:bodyPr>
          <a:lstStyle/>
          <a:p>
            <a:pPr>
              <a:lnSpc>
                <a:spcPct val="90000"/>
              </a:lnSpc>
            </a:pPr>
            <a:r>
              <a:rPr lang="en-US" sz="1700" dirty="0">
                <a:solidFill>
                  <a:schemeClr val="tx1"/>
                </a:solidFill>
              </a:rPr>
              <a:t>Meetings and Letters will be coming on January 15, 2025</a:t>
            </a:r>
          </a:p>
          <a:p>
            <a:pPr>
              <a:lnSpc>
                <a:spcPct val="90000"/>
              </a:lnSpc>
            </a:pPr>
            <a:r>
              <a:rPr lang="en-US" sz="1700" dirty="0">
                <a:solidFill>
                  <a:schemeClr val="tx1"/>
                </a:solidFill>
              </a:rPr>
              <a:t>If you had more than 8 absences (excused or unexcused) for Fall 2024, you are required to make up credit hours</a:t>
            </a:r>
          </a:p>
          <a:p>
            <a:pPr>
              <a:lnSpc>
                <a:spcPct val="90000"/>
              </a:lnSpc>
            </a:pPr>
            <a:r>
              <a:rPr lang="en-US" sz="1700" dirty="0">
                <a:solidFill>
                  <a:schemeClr val="tx1"/>
                </a:solidFill>
              </a:rPr>
              <a:t>There is an appeal process --- more to come on that during the meeting &amp; in the letter</a:t>
            </a:r>
          </a:p>
          <a:p>
            <a:pPr>
              <a:lnSpc>
                <a:spcPct val="90000"/>
              </a:lnSpc>
            </a:pPr>
            <a:r>
              <a:rPr lang="en-US" sz="1700" dirty="0">
                <a:solidFill>
                  <a:schemeClr val="tx1"/>
                </a:solidFill>
              </a:rPr>
              <a:t>Must meet deadline to restore credit</a:t>
            </a:r>
          </a:p>
          <a:p>
            <a:pPr>
              <a:lnSpc>
                <a:spcPct val="90000"/>
              </a:lnSpc>
            </a:pPr>
            <a:r>
              <a:rPr lang="en-US" sz="1700" dirty="0">
                <a:solidFill>
                  <a:schemeClr val="tx1"/>
                </a:solidFill>
              </a:rPr>
              <a:t>Information on how to make-up hours will be provided in the letter and in the January 15</a:t>
            </a:r>
            <a:r>
              <a:rPr lang="en-US" sz="1700" baseline="30000" dirty="0">
                <a:solidFill>
                  <a:schemeClr val="tx1"/>
                </a:solidFill>
              </a:rPr>
              <a:t>th</a:t>
            </a:r>
            <a:r>
              <a:rPr lang="en-US" sz="1700" dirty="0">
                <a:solidFill>
                  <a:schemeClr val="tx1"/>
                </a:solidFill>
              </a:rPr>
              <a:t> meeting</a:t>
            </a:r>
          </a:p>
          <a:p>
            <a:pPr>
              <a:lnSpc>
                <a:spcPct val="90000"/>
              </a:lnSpc>
            </a:pPr>
            <a:r>
              <a:rPr lang="en-US" sz="1700" dirty="0">
                <a:solidFill>
                  <a:schemeClr val="tx1"/>
                </a:solidFill>
              </a:rPr>
              <a:t>Failure to Complete Make-Up Hours will result in loss of credit and you will need to re-take the course in summer school or next school year</a:t>
            </a:r>
          </a:p>
          <a:p>
            <a:pPr>
              <a:lnSpc>
                <a:spcPct val="90000"/>
              </a:lnSpc>
            </a:pPr>
            <a:r>
              <a:rPr lang="en-US" sz="1700" dirty="0">
                <a:solidFill>
                  <a:schemeClr val="tx1"/>
                </a:solidFill>
              </a:rPr>
              <a:t>****Spring 2025 Loss of Credit Information will be coming after Spring Break</a:t>
            </a:r>
          </a:p>
        </p:txBody>
      </p:sp>
      <p:pic>
        <p:nvPicPr>
          <p:cNvPr id="5" name="Picture 4" descr="School supplies on a table">
            <a:extLst>
              <a:ext uri="{FF2B5EF4-FFF2-40B4-BE49-F238E27FC236}">
                <a16:creationId xmlns:a16="http://schemas.microsoft.com/office/drawing/2014/main" id="{5D537C66-36E1-A6D3-64F7-92602F142226}"/>
              </a:ext>
            </a:extLst>
          </p:cNvPr>
          <p:cNvPicPr>
            <a:picLocks noChangeAspect="1"/>
          </p:cNvPicPr>
          <p:nvPr/>
        </p:nvPicPr>
        <p:blipFill>
          <a:blip r:embed="rId2"/>
          <a:srcRect l="17579" r="32533" b="1"/>
          <a:stretch/>
        </p:blipFill>
        <p:spPr>
          <a:xfrm>
            <a:off x="8314288" y="732999"/>
            <a:ext cx="3239538"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grpSp>
        <p:nvGrpSpPr>
          <p:cNvPr id="21" name="Group 20">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22" name="Straight Connector 21">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9519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1DE0D-5C8B-4D9C-CAF0-A20FF8F3DA1D}"/>
              </a:ext>
            </a:extLst>
          </p:cNvPr>
          <p:cNvSpPr>
            <a:spLocks noGrp="1"/>
          </p:cNvSpPr>
          <p:nvPr>
            <p:ph type="title"/>
          </p:nvPr>
        </p:nvSpPr>
        <p:spPr>
          <a:xfrm>
            <a:off x="640290" y="685800"/>
            <a:ext cx="4818656" cy="4603749"/>
          </a:xfrm>
        </p:spPr>
        <p:txBody>
          <a:bodyPr>
            <a:normAutofit/>
          </a:bodyPr>
          <a:lstStyle/>
          <a:p>
            <a:pPr algn="ctr"/>
            <a:r>
              <a:rPr lang="en-US" sz="5200" dirty="0"/>
              <a:t>Attendance  regarding truancy</a:t>
            </a:r>
          </a:p>
        </p:txBody>
      </p:sp>
      <p:sp>
        <p:nvSpPr>
          <p:cNvPr id="22" name="Rectangle 21">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A4F71E-379E-EBBB-A83C-62AF16A49B9C}"/>
              </a:ext>
            </a:extLst>
          </p:cNvPr>
          <p:cNvSpPr>
            <a:spLocks noGrp="1"/>
          </p:cNvSpPr>
          <p:nvPr>
            <p:ph idx="1"/>
          </p:nvPr>
        </p:nvSpPr>
        <p:spPr>
          <a:xfrm>
            <a:off x="6625651" y="685799"/>
            <a:ext cx="5080574" cy="5686425"/>
          </a:xfrm>
        </p:spPr>
        <p:txBody>
          <a:bodyPr>
            <a:normAutofit/>
          </a:bodyPr>
          <a:lstStyle/>
          <a:p>
            <a:r>
              <a:rPr lang="en-US" dirty="0">
                <a:solidFill>
                  <a:schemeClr val="tx1"/>
                </a:solidFill>
              </a:rPr>
              <a:t>Reminder to turn in notes</a:t>
            </a:r>
          </a:p>
          <a:p>
            <a:r>
              <a:rPr lang="en-US" dirty="0">
                <a:solidFill>
                  <a:schemeClr val="tx1"/>
                </a:solidFill>
              </a:rPr>
              <a:t>Reminder to complete Truancy Diversion Program if assigned</a:t>
            </a:r>
          </a:p>
          <a:p>
            <a:r>
              <a:rPr lang="en-US" dirty="0">
                <a:solidFill>
                  <a:schemeClr val="tx1"/>
                </a:solidFill>
              </a:rPr>
              <a:t>We are making court referrals, so you must come to school and if you cannot come to school --- you must submit notes</a:t>
            </a:r>
          </a:p>
          <a:p>
            <a:pPr lvl="1"/>
            <a:r>
              <a:rPr lang="en-US" dirty="0">
                <a:solidFill>
                  <a:schemeClr val="tx1"/>
                </a:solidFill>
              </a:rPr>
              <a:t>Remember, parent notes are not always approved, so if you are out, it is best to bring a doctor’s note</a:t>
            </a:r>
          </a:p>
        </p:txBody>
      </p:sp>
    </p:spTree>
    <p:extLst>
      <p:ext uri="{BB962C8B-B14F-4D97-AF65-F5344CB8AC3E}">
        <p14:creationId xmlns:p14="http://schemas.microsoft.com/office/powerpoint/2010/main" val="153984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38D74-D736-5668-B4A3-B8AEE28FA084}"/>
              </a:ext>
            </a:extLst>
          </p:cNvPr>
          <p:cNvSpPr>
            <a:spLocks noGrp="1"/>
          </p:cNvSpPr>
          <p:nvPr>
            <p:ph type="title"/>
          </p:nvPr>
        </p:nvSpPr>
        <p:spPr>
          <a:xfrm>
            <a:off x="640290" y="685800"/>
            <a:ext cx="4818656" cy="4603749"/>
          </a:xfrm>
        </p:spPr>
        <p:txBody>
          <a:bodyPr>
            <a:normAutofit/>
          </a:bodyPr>
          <a:lstStyle/>
          <a:p>
            <a:pPr algn="ctr"/>
            <a:r>
              <a:rPr lang="en-US" sz="5200" dirty="0"/>
              <a:t>Attendance and exemptions</a:t>
            </a:r>
          </a:p>
        </p:txBody>
      </p:sp>
      <p:sp>
        <p:nvSpPr>
          <p:cNvPr id="22" name="Rectangle 21">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BE191E-0047-CED3-2925-F143830EEFFE}"/>
              </a:ext>
            </a:extLst>
          </p:cNvPr>
          <p:cNvSpPr>
            <a:spLocks noGrp="1"/>
          </p:cNvSpPr>
          <p:nvPr>
            <p:ph idx="1"/>
          </p:nvPr>
        </p:nvSpPr>
        <p:spPr>
          <a:xfrm>
            <a:off x="6625651" y="685800"/>
            <a:ext cx="5464749" cy="6243320"/>
          </a:xfrm>
        </p:spPr>
        <p:txBody>
          <a:bodyPr>
            <a:normAutofit/>
          </a:bodyPr>
          <a:lstStyle/>
          <a:p>
            <a:r>
              <a:rPr lang="en-US" dirty="0">
                <a:solidFill>
                  <a:schemeClr val="tx1"/>
                </a:solidFill>
              </a:rPr>
              <a:t>Everyone has a clean slate right now – </a:t>
            </a:r>
            <a:r>
              <a:rPr lang="en-US">
                <a:solidFill>
                  <a:schemeClr val="tx1"/>
                </a:solidFill>
              </a:rPr>
              <a:t>new semester!</a:t>
            </a:r>
          </a:p>
          <a:p>
            <a:r>
              <a:rPr lang="en-US" dirty="0">
                <a:solidFill>
                  <a:schemeClr val="tx1"/>
                </a:solidFill>
              </a:rPr>
              <a:t>We will have Spring 2025 Final Exam Exemptions</a:t>
            </a:r>
          </a:p>
          <a:p>
            <a:r>
              <a:rPr lang="en-US" dirty="0">
                <a:solidFill>
                  <a:schemeClr val="tx1"/>
                </a:solidFill>
              </a:rPr>
              <a:t>Remember</a:t>
            </a:r>
          </a:p>
          <a:p>
            <a:pPr lvl="1"/>
            <a:r>
              <a:rPr lang="en-US" dirty="0">
                <a:solidFill>
                  <a:schemeClr val="tx1"/>
                </a:solidFill>
              </a:rPr>
              <a:t>80 or higher for S2</a:t>
            </a:r>
          </a:p>
          <a:p>
            <a:pPr lvl="1"/>
            <a:r>
              <a:rPr lang="en-US" dirty="0">
                <a:solidFill>
                  <a:schemeClr val="tx1"/>
                </a:solidFill>
              </a:rPr>
              <a:t>No DAEP for Spring 2025 (including FORR Program) </a:t>
            </a:r>
          </a:p>
          <a:p>
            <a:pPr lvl="1"/>
            <a:r>
              <a:rPr lang="en-US" dirty="0">
                <a:solidFill>
                  <a:schemeClr val="tx1"/>
                </a:solidFill>
              </a:rPr>
              <a:t>No Fines/Fees</a:t>
            </a:r>
          </a:p>
          <a:p>
            <a:pPr lvl="2"/>
            <a:r>
              <a:rPr lang="en-US" dirty="0">
                <a:solidFill>
                  <a:schemeClr val="tx1"/>
                </a:solidFill>
              </a:rPr>
              <a:t>We will include ID fines this semester</a:t>
            </a:r>
          </a:p>
          <a:p>
            <a:pPr lvl="2"/>
            <a:r>
              <a:rPr lang="en-US" dirty="0">
                <a:solidFill>
                  <a:schemeClr val="tx1"/>
                </a:solidFill>
              </a:rPr>
              <a:t>We will also include laptops and textbooks this semester</a:t>
            </a:r>
          </a:p>
          <a:p>
            <a:pPr lvl="1"/>
            <a:r>
              <a:rPr lang="en-US" dirty="0">
                <a:solidFill>
                  <a:schemeClr val="tx1"/>
                </a:solidFill>
              </a:rPr>
              <a:t>No more than 8 absences (</a:t>
            </a:r>
            <a:r>
              <a:rPr lang="en-US" u="sng" dirty="0">
                <a:solidFill>
                  <a:schemeClr val="tx1"/>
                </a:solidFill>
              </a:rPr>
              <a:t>excused and unexcused BOTH count</a:t>
            </a:r>
            <a:r>
              <a:rPr lang="en-US" dirty="0">
                <a:solidFill>
                  <a:schemeClr val="tx1"/>
                </a:solidFill>
              </a:rPr>
              <a:t>)</a:t>
            </a:r>
          </a:p>
          <a:p>
            <a:pPr lvl="2"/>
            <a:r>
              <a:rPr lang="en-US" dirty="0">
                <a:solidFill>
                  <a:schemeClr val="tx1"/>
                </a:solidFill>
              </a:rPr>
              <a:t>3 tardies = 1 absence</a:t>
            </a:r>
          </a:p>
          <a:p>
            <a:pPr lvl="2"/>
            <a:endParaRPr lang="en-US" dirty="0">
              <a:solidFill>
                <a:schemeClr val="tx1"/>
              </a:solidFill>
            </a:endParaRPr>
          </a:p>
          <a:p>
            <a:pPr lvl="1"/>
            <a:endParaRPr lang="en-US"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248869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6297A-6690-E831-CBCC-1904406C805F}"/>
              </a:ext>
            </a:extLst>
          </p:cNvPr>
          <p:cNvSpPr>
            <a:spLocks noGrp="1"/>
          </p:cNvSpPr>
          <p:nvPr>
            <p:ph type="title"/>
          </p:nvPr>
        </p:nvSpPr>
        <p:spPr>
          <a:xfrm>
            <a:off x="684212" y="685799"/>
            <a:ext cx="3747111" cy="4892040"/>
          </a:xfrm>
        </p:spPr>
        <p:txBody>
          <a:bodyPr>
            <a:normAutofit/>
          </a:bodyPr>
          <a:lstStyle/>
          <a:p>
            <a:pPr algn="ctr"/>
            <a:r>
              <a:rPr lang="en-US" dirty="0"/>
              <a:t>tardies</a:t>
            </a:r>
          </a:p>
        </p:txBody>
      </p:sp>
      <p:cxnSp>
        <p:nvCxnSpPr>
          <p:cNvPr id="26" name="Straight Connector 25">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76716E-A7DE-74E1-1D68-3C4E278D96F8}"/>
              </a:ext>
            </a:extLst>
          </p:cNvPr>
          <p:cNvSpPr>
            <a:spLocks noGrp="1"/>
          </p:cNvSpPr>
          <p:nvPr>
            <p:ph idx="1"/>
          </p:nvPr>
        </p:nvSpPr>
        <p:spPr>
          <a:xfrm>
            <a:off x="4939205" y="-85726"/>
            <a:ext cx="6964373" cy="6048376"/>
          </a:xfrm>
        </p:spPr>
        <p:txBody>
          <a:bodyPr>
            <a:normAutofit/>
          </a:bodyPr>
          <a:lstStyle/>
          <a:p>
            <a:r>
              <a:rPr lang="en-US" dirty="0">
                <a:solidFill>
                  <a:schemeClr val="tx1"/>
                </a:solidFill>
              </a:rPr>
              <a:t>Tardies start over every 9 weeks.</a:t>
            </a:r>
          </a:p>
          <a:p>
            <a:r>
              <a:rPr lang="en-US" dirty="0">
                <a:solidFill>
                  <a:schemeClr val="tx1"/>
                </a:solidFill>
              </a:rPr>
              <a:t>This is a new nine weeks and goes through March 7</a:t>
            </a:r>
            <a:r>
              <a:rPr lang="en-US" baseline="30000" dirty="0">
                <a:solidFill>
                  <a:schemeClr val="tx1"/>
                </a:solidFill>
              </a:rPr>
              <a:t>th</a:t>
            </a:r>
            <a:endParaRPr lang="en-US" dirty="0">
              <a:solidFill>
                <a:schemeClr val="tx1"/>
              </a:solidFill>
            </a:endParaRPr>
          </a:p>
          <a:p>
            <a:r>
              <a:rPr lang="en-US" dirty="0">
                <a:solidFill>
                  <a:schemeClr val="tx1"/>
                </a:solidFill>
              </a:rPr>
              <a:t>You can and will be assigned the following for tardies:</a:t>
            </a:r>
          </a:p>
          <a:p>
            <a:pPr lvl="1"/>
            <a:r>
              <a:rPr lang="en-US" dirty="0">
                <a:solidFill>
                  <a:schemeClr val="tx1"/>
                </a:solidFill>
              </a:rPr>
              <a:t>Lunch Detention</a:t>
            </a:r>
          </a:p>
          <a:p>
            <a:pPr lvl="1"/>
            <a:r>
              <a:rPr lang="en-US" dirty="0">
                <a:solidFill>
                  <a:schemeClr val="tx1"/>
                </a:solidFill>
              </a:rPr>
              <a:t>After School Detention</a:t>
            </a:r>
          </a:p>
          <a:p>
            <a:pPr lvl="1"/>
            <a:r>
              <a:rPr lang="en-US" dirty="0">
                <a:solidFill>
                  <a:schemeClr val="tx1"/>
                </a:solidFill>
              </a:rPr>
              <a:t>Saturday Detention</a:t>
            </a:r>
          </a:p>
          <a:p>
            <a:pPr lvl="1"/>
            <a:r>
              <a:rPr lang="en-US" dirty="0">
                <a:solidFill>
                  <a:schemeClr val="tx1"/>
                </a:solidFill>
              </a:rPr>
              <a:t>ISS</a:t>
            </a:r>
          </a:p>
        </p:txBody>
      </p:sp>
    </p:spTree>
    <p:extLst>
      <p:ext uri="{BB962C8B-B14F-4D97-AF65-F5344CB8AC3E}">
        <p14:creationId xmlns:p14="http://schemas.microsoft.com/office/powerpoint/2010/main" val="2356433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BCEC-EF89-F76C-E84B-9D6A14826541}"/>
              </a:ext>
            </a:extLst>
          </p:cNvPr>
          <p:cNvSpPr>
            <a:spLocks noGrp="1"/>
          </p:cNvSpPr>
          <p:nvPr>
            <p:ph type="title"/>
          </p:nvPr>
        </p:nvSpPr>
        <p:spPr>
          <a:xfrm>
            <a:off x="866398" y="391443"/>
            <a:ext cx="10515600" cy="884835"/>
          </a:xfrm>
        </p:spPr>
        <p:txBody>
          <a:bodyPr/>
          <a:lstStyle/>
          <a:p>
            <a:pPr algn="ctr"/>
            <a:r>
              <a:rPr lang="en-US">
                <a:solidFill>
                  <a:srgbClr val="FFFF00"/>
                </a:solidFill>
              </a:rPr>
              <a:t>Student IDs at Elkins HS</a:t>
            </a:r>
          </a:p>
        </p:txBody>
      </p:sp>
      <p:sp>
        <p:nvSpPr>
          <p:cNvPr id="3" name="Text Placeholder 2">
            <a:extLst>
              <a:ext uri="{FF2B5EF4-FFF2-40B4-BE49-F238E27FC236}">
                <a16:creationId xmlns:a16="http://schemas.microsoft.com/office/drawing/2014/main" id="{8D7AFC26-1F59-46E4-9E35-16E24A92F59E}"/>
              </a:ext>
            </a:extLst>
          </p:cNvPr>
          <p:cNvSpPr>
            <a:spLocks noGrp="1"/>
          </p:cNvSpPr>
          <p:nvPr>
            <p:ph type="body" idx="1"/>
          </p:nvPr>
        </p:nvSpPr>
        <p:spPr>
          <a:xfrm>
            <a:off x="839788" y="2164360"/>
            <a:ext cx="5189857" cy="1348530"/>
          </a:xfrm>
          <a:ln w="28575">
            <a:solidFill>
              <a:srgbClr val="FFFF00"/>
            </a:solidFill>
          </a:ln>
        </p:spPr>
        <p:txBody>
          <a:bodyPr>
            <a:noAutofit/>
          </a:bodyPr>
          <a:lstStyle/>
          <a:p>
            <a:r>
              <a:rPr lang="en-US" sz="3600"/>
              <a:t>How should I wear </a:t>
            </a:r>
          </a:p>
          <a:p>
            <a:r>
              <a:rPr lang="en-US" sz="3600"/>
              <a:t>my ID?</a:t>
            </a:r>
          </a:p>
        </p:txBody>
      </p:sp>
      <p:sp>
        <p:nvSpPr>
          <p:cNvPr id="4" name="Content Placeholder 3">
            <a:extLst>
              <a:ext uri="{FF2B5EF4-FFF2-40B4-BE49-F238E27FC236}">
                <a16:creationId xmlns:a16="http://schemas.microsoft.com/office/drawing/2014/main" id="{C7104B88-6655-5C52-00ED-D4951F022C13}"/>
              </a:ext>
            </a:extLst>
          </p:cNvPr>
          <p:cNvSpPr>
            <a:spLocks noGrp="1"/>
          </p:cNvSpPr>
          <p:nvPr>
            <p:ph sz="half" idx="2"/>
          </p:nvPr>
        </p:nvSpPr>
        <p:spPr>
          <a:xfrm>
            <a:off x="839789" y="3535960"/>
            <a:ext cx="5189856" cy="3109913"/>
          </a:xfrm>
          <a:ln w="28575">
            <a:solidFill>
              <a:srgbClr val="FFFF00"/>
            </a:solidFill>
          </a:ln>
        </p:spPr>
        <p:txBody>
          <a:bodyPr>
            <a:normAutofit fontScale="62500" lnSpcReduction="20000"/>
          </a:bodyPr>
          <a:lstStyle/>
          <a:p>
            <a:endParaRPr lang="en-US" sz="1300"/>
          </a:p>
          <a:p>
            <a:r>
              <a:rPr lang="en-US" sz="4000"/>
              <a:t>Student ID should be worn on a lanyard EVERYDAY. </a:t>
            </a:r>
          </a:p>
          <a:p>
            <a:r>
              <a:rPr lang="en-US" sz="4000"/>
              <a:t>Not in your pocket</a:t>
            </a:r>
          </a:p>
          <a:p>
            <a:r>
              <a:rPr lang="en-US" sz="4000"/>
              <a:t>Not in your backpack</a:t>
            </a:r>
          </a:p>
          <a:p>
            <a:r>
              <a:rPr lang="en-US" sz="4000"/>
              <a:t>Around your neck and visible</a:t>
            </a:r>
          </a:p>
        </p:txBody>
      </p:sp>
      <p:sp>
        <p:nvSpPr>
          <p:cNvPr id="5" name="Text Placeholder 4">
            <a:extLst>
              <a:ext uri="{FF2B5EF4-FFF2-40B4-BE49-F238E27FC236}">
                <a16:creationId xmlns:a16="http://schemas.microsoft.com/office/drawing/2014/main" id="{E5C523ED-D46A-D2A0-E2CC-FBF6F99B045A}"/>
              </a:ext>
            </a:extLst>
          </p:cNvPr>
          <p:cNvSpPr>
            <a:spLocks noGrp="1"/>
          </p:cNvSpPr>
          <p:nvPr>
            <p:ph type="body" sz="quarter" idx="3"/>
          </p:nvPr>
        </p:nvSpPr>
        <p:spPr>
          <a:xfrm>
            <a:off x="6187415" y="2164360"/>
            <a:ext cx="5194583" cy="1371600"/>
          </a:xfrm>
          <a:ln w="28575">
            <a:solidFill>
              <a:srgbClr val="FFFF00"/>
            </a:solidFill>
          </a:ln>
        </p:spPr>
        <p:txBody>
          <a:bodyPr/>
          <a:lstStyle/>
          <a:p>
            <a:r>
              <a:rPr lang="en-US" sz="3600"/>
              <a:t>What if I don’t have my ID?</a:t>
            </a:r>
          </a:p>
        </p:txBody>
      </p:sp>
      <p:sp>
        <p:nvSpPr>
          <p:cNvPr id="6" name="Content Placeholder 5">
            <a:extLst>
              <a:ext uri="{FF2B5EF4-FFF2-40B4-BE49-F238E27FC236}">
                <a16:creationId xmlns:a16="http://schemas.microsoft.com/office/drawing/2014/main" id="{F6110599-4750-0259-E7BF-2A2CC53FDD2D}"/>
              </a:ext>
            </a:extLst>
          </p:cNvPr>
          <p:cNvSpPr>
            <a:spLocks noGrp="1"/>
          </p:cNvSpPr>
          <p:nvPr>
            <p:ph sz="quarter" idx="4"/>
          </p:nvPr>
        </p:nvSpPr>
        <p:spPr>
          <a:xfrm>
            <a:off x="6187415" y="3512890"/>
            <a:ext cx="5194583" cy="3109913"/>
          </a:xfrm>
          <a:ln w="28575">
            <a:solidFill>
              <a:srgbClr val="FFFF00"/>
            </a:solidFill>
          </a:ln>
        </p:spPr>
        <p:txBody>
          <a:bodyPr>
            <a:normAutofit fontScale="62500" lnSpcReduction="20000"/>
          </a:bodyPr>
          <a:lstStyle/>
          <a:p>
            <a:endParaRPr lang="en-US" sz="1400"/>
          </a:p>
          <a:p>
            <a:r>
              <a:rPr lang="en-US" sz="4000"/>
              <a:t>You need to get a temporary ID wristband in the commons BEFORE 1</a:t>
            </a:r>
            <a:r>
              <a:rPr lang="en-US" sz="4000" baseline="30000"/>
              <a:t>st</a:t>
            </a:r>
            <a:r>
              <a:rPr lang="en-US" sz="4000"/>
              <a:t> period. </a:t>
            </a:r>
          </a:p>
          <a:p>
            <a:r>
              <a:rPr lang="en-US" sz="4000"/>
              <a:t>They are only good for 1 day.</a:t>
            </a:r>
          </a:p>
          <a:p>
            <a:r>
              <a:rPr lang="en-US" sz="4000"/>
              <a:t>We will track how many times you get a temporary ID and consequences will apply.</a:t>
            </a:r>
          </a:p>
        </p:txBody>
      </p:sp>
      <p:pic>
        <p:nvPicPr>
          <p:cNvPr id="1025" name="Picture 1">
            <a:extLst>
              <a:ext uri="{FF2B5EF4-FFF2-40B4-BE49-F238E27FC236}">
                <a16:creationId xmlns:a16="http://schemas.microsoft.com/office/drawing/2014/main" id="{CDCD9157-BF10-CE45-0817-03F80DB7B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958" y="252588"/>
            <a:ext cx="66675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0CCF3A2-CF10-F41C-EAF3-ABD2982A713F}"/>
              </a:ext>
            </a:extLst>
          </p:cNvPr>
          <p:cNvPicPr>
            <a:picLocks noChangeAspect="1"/>
          </p:cNvPicPr>
          <p:nvPr/>
        </p:nvPicPr>
        <p:blipFill>
          <a:blip r:embed="rId3"/>
          <a:stretch>
            <a:fillRect/>
          </a:stretch>
        </p:blipFill>
        <p:spPr>
          <a:xfrm>
            <a:off x="9691156" y="335560"/>
            <a:ext cx="1959985" cy="1371600"/>
          </a:xfrm>
          <a:prstGeom prst="rect">
            <a:avLst/>
          </a:prstGeom>
        </p:spPr>
      </p:pic>
    </p:spTree>
    <p:extLst>
      <p:ext uri="{BB962C8B-B14F-4D97-AF65-F5344CB8AC3E}">
        <p14:creationId xmlns:p14="http://schemas.microsoft.com/office/powerpoint/2010/main" val="271297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9A8C-4382-9AEE-D665-3EF9C0B6DCDD}"/>
              </a:ext>
            </a:extLst>
          </p:cNvPr>
          <p:cNvSpPr>
            <a:spLocks noGrp="1"/>
          </p:cNvSpPr>
          <p:nvPr>
            <p:ph type="title"/>
          </p:nvPr>
        </p:nvSpPr>
        <p:spPr>
          <a:xfrm>
            <a:off x="1828800" y="123293"/>
            <a:ext cx="8534400" cy="1507067"/>
          </a:xfrm>
        </p:spPr>
        <p:txBody>
          <a:bodyPr/>
          <a:lstStyle/>
          <a:p>
            <a:pPr algn="ctr"/>
            <a:r>
              <a:rPr lang="en-US" sz="4800" dirty="0">
                <a:solidFill>
                  <a:srgbClr val="FFFF00"/>
                </a:solidFill>
              </a:rPr>
              <a:t>Why should I wear my ID?</a:t>
            </a:r>
          </a:p>
        </p:txBody>
      </p:sp>
      <p:sp>
        <p:nvSpPr>
          <p:cNvPr id="7" name="Content Placeholder 6">
            <a:extLst>
              <a:ext uri="{FF2B5EF4-FFF2-40B4-BE49-F238E27FC236}">
                <a16:creationId xmlns:a16="http://schemas.microsoft.com/office/drawing/2014/main" id="{B5DD18DC-DCF1-F49B-F7AB-B4C6150E01C7}"/>
              </a:ext>
            </a:extLst>
          </p:cNvPr>
          <p:cNvSpPr>
            <a:spLocks noGrp="1"/>
          </p:cNvSpPr>
          <p:nvPr>
            <p:ph sz="half" idx="1"/>
          </p:nvPr>
        </p:nvSpPr>
        <p:spPr>
          <a:xfrm>
            <a:off x="435891" y="1832394"/>
            <a:ext cx="11359869" cy="4740468"/>
          </a:xfrm>
          <a:ln w="28575">
            <a:solidFill>
              <a:srgbClr val="FFFF00"/>
            </a:solidFill>
          </a:ln>
        </p:spPr>
        <p:txBody>
          <a:bodyPr vert="horz" lIns="91440" tIns="45720" rIns="91440" bIns="45720" rtlCol="0" anchor="t">
            <a:normAutofit fontScale="85000" lnSpcReduction="20000"/>
          </a:bodyPr>
          <a:lstStyle/>
          <a:p>
            <a:endParaRPr lang="en-US" sz="2400" dirty="0"/>
          </a:p>
          <a:p>
            <a:r>
              <a:rPr lang="en-US" sz="3100" dirty="0">
                <a:solidFill>
                  <a:schemeClr val="tx1"/>
                </a:solidFill>
              </a:rPr>
              <a:t>This is a SAFETY rule. We need to be able to identify any student at any time. </a:t>
            </a:r>
          </a:p>
          <a:p>
            <a:r>
              <a:rPr lang="en-US" sz="3100" dirty="0">
                <a:solidFill>
                  <a:schemeClr val="tx1"/>
                </a:solidFill>
              </a:rPr>
              <a:t>If you are sent from class to get a temporary ID, at any time after 7:30 AM, you will get counted tardy for that class. </a:t>
            </a:r>
            <a:endParaRPr lang="en-US" sz="2600" dirty="0">
              <a:solidFill>
                <a:schemeClr val="tx1"/>
              </a:solidFill>
            </a:endParaRPr>
          </a:p>
          <a:p>
            <a:r>
              <a:rPr lang="en-US" sz="3100" dirty="0">
                <a:solidFill>
                  <a:schemeClr val="tx1"/>
                </a:solidFill>
              </a:rPr>
              <a:t>After 5 times using a temporary ID, students will be issued consequences for Insubordination and a Safety Rule Violation. </a:t>
            </a:r>
          </a:p>
          <a:p>
            <a:r>
              <a:rPr lang="en-US" sz="3100" dirty="0">
                <a:solidFill>
                  <a:schemeClr val="tx1"/>
                </a:solidFill>
              </a:rPr>
              <a:t>Any students owing a fee for the printing of a new ID will lose exam exemptions.</a:t>
            </a:r>
          </a:p>
          <a:p>
            <a:r>
              <a:rPr lang="en-US" sz="3100" dirty="0">
                <a:solidFill>
                  <a:schemeClr val="tx1"/>
                </a:solidFill>
              </a:rPr>
              <a:t>Students habitually not following the ID policy could lose exam exemptions. </a:t>
            </a:r>
          </a:p>
          <a:p>
            <a:endParaRPr lang="en-US" sz="2000" dirty="0"/>
          </a:p>
        </p:txBody>
      </p:sp>
      <p:pic>
        <p:nvPicPr>
          <p:cNvPr id="2049" name="Picture 1">
            <a:extLst>
              <a:ext uri="{FF2B5EF4-FFF2-40B4-BE49-F238E27FC236}">
                <a16:creationId xmlns:a16="http://schemas.microsoft.com/office/drawing/2014/main" id="{8F002918-FFE4-4958-2864-1741B9728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270" y="363535"/>
            <a:ext cx="66675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15FD118-F74A-BD2B-00DE-180DBAF04AE6}"/>
              </a:ext>
            </a:extLst>
          </p:cNvPr>
          <p:cNvPicPr>
            <a:picLocks noChangeAspect="1"/>
          </p:cNvPicPr>
          <p:nvPr/>
        </p:nvPicPr>
        <p:blipFill>
          <a:blip r:embed="rId3"/>
          <a:stretch>
            <a:fillRect/>
          </a:stretch>
        </p:blipFill>
        <p:spPr>
          <a:xfrm>
            <a:off x="10319117" y="285139"/>
            <a:ext cx="1743084" cy="1219812"/>
          </a:xfrm>
          <a:prstGeom prst="rect">
            <a:avLst/>
          </a:prstGeom>
        </p:spPr>
      </p:pic>
    </p:spTree>
    <p:extLst>
      <p:ext uri="{BB962C8B-B14F-4D97-AF65-F5344CB8AC3E}">
        <p14:creationId xmlns:p14="http://schemas.microsoft.com/office/powerpoint/2010/main" val="1955791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2CAE0-FA3D-1FD2-3A52-A7F1A17DF2B2}"/>
              </a:ext>
            </a:extLst>
          </p:cNvPr>
          <p:cNvSpPr>
            <a:spLocks noGrp="1"/>
          </p:cNvSpPr>
          <p:nvPr>
            <p:ph type="title"/>
          </p:nvPr>
        </p:nvSpPr>
        <p:spPr>
          <a:xfrm>
            <a:off x="-375710" y="523240"/>
            <a:ext cx="4818656" cy="4603749"/>
          </a:xfrm>
        </p:spPr>
        <p:txBody>
          <a:bodyPr>
            <a:normAutofit/>
          </a:bodyPr>
          <a:lstStyle/>
          <a:p>
            <a:pPr algn="r"/>
            <a:r>
              <a:rPr lang="en-US" sz="5200" dirty="0"/>
              <a:t>Laptops</a:t>
            </a:r>
          </a:p>
        </p:txBody>
      </p:sp>
      <p:sp>
        <p:nvSpPr>
          <p:cNvPr id="22" name="Rectangle 21">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14306B-4905-59B8-BB6D-3295CB513F04}"/>
              </a:ext>
            </a:extLst>
          </p:cNvPr>
          <p:cNvSpPr>
            <a:spLocks noGrp="1"/>
          </p:cNvSpPr>
          <p:nvPr>
            <p:ph idx="1"/>
          </p:nvPr>
        </p:nvSpPr>
        <p:spPr>
          <a:xfrm>
            <a:off x="6625651" y="685800"/>
            <a:ext cx="5261549" cy="6009640"/>
          </a:xfrm>
        </p:spPr>
        <p:txBody>
          <a:bodyPr>
            <a:normAutofit fontScale="92500"/>
          </a:bodyPr>
          <a:lstStyle/>
          <a:p>
            <a:pPr rtl="0" fontAlgn="base">
              <a:lnSpc>
                <a:spcPct val="90000"/>
              </a:lnSpc>
              <a:buFont typeface="Arial" panose="020B0604020202020204" pitchFamily="34" charset="0"/>
              <a:buChar char="•"/>
            </a:pPr>
            <a:r>
              <a:rPr lang="en-US" sz="2400" b="1" i="0" u="none" strike="noStrike" dirty="0">
                <a:solidFill>
                  <a:schemeClr val="tx1"/>
                </a:solidFill>
                <a:effectLst/>
                <a:latin typeface="+mj-lt"/>
              </a:rPr>
              <a:t>Students should bring charged laptops to class every day. </a:t>
            </a:r>
            <a:r>
              <a:rPr lang="en-US" sz="2400" b="0" i="0" dirty="0">
                <a:solidFill>
                  <a:schemeClr val="tx1"/>
                </a:solidFill>
                <a:effectLst/>
                <a:latin typeface="+mj-lt"/>
              </a:rPr>
              <a:t>​</a:t>
            </a:r>
          </a:p>
          <a:p>
            <a:pPr rtl="0" fontAlgn="base">
              <a:lnSpc>
                <a:spcPct val="90000"/>
              </a:lnSpc>
              <a:buFont typeface="Arial" panose="020B0604020202020204" pitchFamily="34" charset="0"/>
              <a:buChar char="•"/>
            </a:pPr>
            <a:r>
              <a:rPr lang="en-US" sz="2400" b="1" i="0" u="none" strike="noStrike" dirty="0">
                <a:solidFill>
                  <a:schemeClr val="tx1"/>
                </a:solidFill>
                <a:effectLst/>
                <a:latin typeface="+mj-lt"/>
              </a:rPr>
              <a:t>If you need a day-use loaner, you should visit the library before school to check one out. You can return these after school or before school the next day. </a:t>
            </a:r>
            <a:r>
              <a:rPr lang="en-US" sz="2400" b="0" i="0" dirty="0">
                <a:solidFill>
                  <a:schemeClr val="tx1"/>
                </a:solidFill>
                <a:effectLst/>
                <a:latin typeface="+mj-lt"/>
              </a:rPr>
              <a:t>​</a:t>
            </a:r>
          </a:p>
          <a:p>
            <a:pPr rtl="0" fontAlgn="base">
              <a:lnSpc>
                <a:spcPct val="90000"/>
              </a:lnSpc>
              <a:buFont typeface="Arial" panose="020B0604020202020204" pitchFamily="34" charset="0"/>
              <a:buChar char="•"/>
            </a:pPr>
            <a:r>
              <a:rPr lang="en-US" sz="2400" b="1" i="0" u="none" strike="noStrike" dirty="0">
                <a:solidFill>
                  <a:schemeClr val="tx1"/>
                </a:solidFill>
                <a:effectLst/>
                <a:latin typeface="+mj-lt"/>
              </a:rPr>
              <a:t>If something is not working correctly with </a:t>
            </a:r>
            <a:r>
              <a:rPr lang="en-US" sz="2400" b="1" dirty="0">
                <a:solidFill>
                  <a:schemeClr val="tx1"/>
                </a:solidFill>
                <a:latin typeface="+mj-lt"/>
              </a:rPr>
              <a:t>your </a:t>
            </a:r>
            <a:r>
              <a:rPr lang="en-US" sz="2400" b="1" i="0" u="none" strike="noStrike" dirty="0">
                <a:solidFill>
                  <a:schemeClr val="tx1"/>
                </a:solidFill>
                <a:effectLst/>
                <a:latin typeface="+mj-lt"/>
              </a:rPr>
              <a:t>laptop, or it has been damaged, you can visit Mr. Coleman in the library.</a:t>
            </a:r>
            <a:r>
              <a:rPr lang="en-US" sz="2400" b="0" i="0" dirty="0">
                <a:solidFill>
                  <a:schemeClr val="tx1"/>
                </a:solidFill>
                <a:effectLst/>
                <a:latin typeface="+mj-lt"/>
              </a:rPr>
              <a:t>​</a:t>
            </a:r>
          </a:p>
          <a:p>
            <a:pPr rtl="0" fontAlgn="base">
              <a:lnSpc>
                <a:spcPct val="90000"/>
              </a:lnSpc>
              <a:buFont typeface="Arial" panose="020B0604020202020204" pitchFamily="34" charset="0"/>
              <a:buChar char="•"/>
            </a:pPr>
            <a:r>
              <a:rPr lang="en-US" sz="2400" dirty="0">
                <a:solidFill>
                  <a:schemeClr val="tx1"/>
                </a:solidFill>
                <a:latin typeface="+mj-lt"/>
              </a:rPr>
              <a:t>You must have teacher permission and a pass to go to the library during instructional time. </a:t>
            </a:r>
            <a:endParaRPr lang="en-US" sz="2400" b="0" i="0" dirty="0">
              <a:solidFill>
                <a:schemeClr val="tx1"/>
              </a:solidFill>
              <a:effectLst/>
              <a:latin typeface="+mj-lt"/>
            </a:endParaRPr>
          </a:p>
          <a:p>
            <a:pPr rtl="0" fontAlgn="base">
              <a:lnSpc>
                <a:spcPct val="90000"/>
              </a:lnSpc>
              <a:buFont typeface="Arial" panose="020B0604020202020204" pitchFamily="34" charset="0"/>
              <a:buChar char="•"/>
            </a:pPr>
            <a:r>
              <a:rPr lang="en-US" sz="2400" b="1" i="0" u="none" strike="noStrike" dirty="0">
                <a:solidFill>
                  <a:schemeClr val="tx1"/>
                </a:solidFill>
                <a:effectLst/>
                <a:latin typeface="+mj-lt"/>
              </a:rPr>
              <a:t>Do not hesitate to reach out to Mr. Bennett with questions, concerns, or suggestions.</a:t>
            </a:r>
            <a:endParaRPr lang="en-US" sz="2400" b="0" i="0" dirty="0">
              <a:solidFill>
                <a:schemeClr val="tx1"/>
              </a:solidFill>
              <a:effectLst/>
              <a:latin typeface="+mj-lt"/>
            </a:endParaRPr>
          </a:p>
          <a:p>
            <a:pPr marL="0" indent="0" rtl="0" fontAlgn="base">
              <a:lnSpc>
                <a:spcPct val="90000"/>
              </a:lnSpc>
              <a:buNone/>
            </a:pPr>
            <a:endParaRPr lang="en-US" sz="1700" b="0" i="0" dirty="0">
              <a:solidFill>
                <a:schemeClr val="tx1"/>
              </a:solidFill>
              <a:effectLst/>
              <a:latin typeface="+mj-lt"/>
            </a:endParaRPr>
          </a:p>
          <a:p>
            <a:pPr>
              <a:lnSpc>
                <a:spcPct val="90000"/>
              </a:lnSpc>
            </a:pPr>
            <a:endParaRPr lang="en-US" sz="1700" dirty="0">
              <a:solidFill>
                <a:schemeClr val="tx1"/>
              </a:solidFill>
            </a:endParaRPr>
          </a:p>
        </p:txBody>
      </p:sp>
    </p:spTree>
    <p:extLst>
      <p:ext uri="{BB962C8B-B14F-4D97-AF65-F5344CB8AC3E}">
        <p14:creationId xmlns:p14="http://schemas.microsoft.com/office/powerpoint/2010/main" val="1072020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9EE0F4-EC3A-C862-FF9C-C7C83652F626}"/>
              </a:ext>
            </a:extLst>
          </p:cNvPr>
          <p:cNvSpPr>
            <a:spLocks noGrp="1"/>
          </p:cNvSpPr>
          <p:nvPr>
            <p:ph type="title"/>
          </p:nvPr>
        </p:nvSpPr>
        <p:spPr>
          <a:xfrm>
            <a:off x="406610" y="401320"/>
            <a:ext cx="4818656" cy="4603749"/>
          </a:xfrm>
        </p:spPr>
        <p:txBody>
          <a:bodyPr>
            <a:normAutofit/>
          </a:bodyPr>
          <a:lstStyle/>
          <a:p>
            <a:pPr algn="r"/>
            <a:r>
              <a:rPr lang="en-US" sz="5200" dirty="0"/>
              <a:t>Off campus</a:t>
            </a:r>
          </a:p>
        </p:txBody>
      </p:sp>
      <p:sp>
        <p:nvSpPr>
          <p:cNvPr id="27" name="Rectangle 26">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18BE16-C04B-2A3D-27EC-5F639B73E623}"/>
              </a:ext>
            </a:extLst>
          </p:cNvPr>
          <p:cNvSpPr>
            <a:spLocks noGrp="1"/>
          </p:cNvSpPr>
          <p:nvPr>
            <p:ph idx="1"/>
          </p:nvPr>
        </p:nvSpPr>
        <p:spPr>
          <a:xfrm>
            <a:off x="6625651" y="685800"/>
            <a:ext cx="5271709" cy="5938520"/>
          </a:xfrm>
        </p:spPr>
        <p:txBody>
          <a:bodyPr>
            <a:normAutofit/>
          </a:bodyPr>
          <a:lstStyle/>
          <a:p>
            <a:pPr>
              <a:lnSpc>
                <a:spcPct val="90000"/>
              </a:lnSpc>
            </a:pPr>
            <a:r>
              <a:rPr lang="en-US" sz="1800" dirty="0">
                <a:solidFill>
                  <a:schemeClr val="tx1"/>
                </a:solidFill>
              </a:rPr>
              <a:t>If you have an off-campus period, you need to be off campus</a:t>
            </a:r>
          </a:p>
          <a:p>
            <a:pPr>
              <a:lnSpc>
                <a:spcPct val="90000"/>
              </a:lnSpc>
            </a:pPr>
            <a:r>
              <a:rPr lang="en-US" sz="1800" dirty="0">
                <a:solidFill>
                  <a:schemeClr val="tx1"/>
                </a:solidFill>
              </a:rPr>
              <a:t>For safety, you may not hang out in another teacher’s classroom, library, courtyard, restrooms, gyms, fieldhouse, or anywhere else inside the building during an off-campus period</a:t>
            </a:r>
          </a:p>
          <a:p>
            <a:pPr>
              <a:lnSpc>
                <a:spcPct val="90000"/>
              </a:lnSpc>
            </a:pPr>
            <a:r>
              <a:rPr lang="en-US" sz="1800" dirty="0">
                <a:solidFill>
                  <a:schemeClr val="tx1"/>
                </a:solidFill>
              </a:rPr>
              <a:t>If you are caught being on campus during your off period, you will have your off-campus period removed, and we will enroll you in a class</a:t>
            </a:r>
          </a:p>
          <a:p>
            <a:pPr>
              <a:lnSpc>
                <a:spcPct val="90000"/>
              </a:lnSpc>
            </a:pPr>
            <a:r>
              <a:rPr lang="en-US" sz="1800" dirty="0">
                <a:solidFill>
                  <a:schemeClr val="tx1"/>
                </a:solidFill>
              </a:rPr>
              <a:t>You must leave the building immediately upon the start of your off campus</a:t>
            </a:r>
          </a:p>
          <a:p>
            <a:pPr lvl="1">
              <a:lnSpc>
                <a:spcPct val="90000"/>
              </a:lnSpc>
            </a:pPr>
            <a:r>
              <a:rPr lang="en-US" dirty="0">
                <a:solidFill>
                  <a:schemeClr val="tx1"/>
                </a:solidFill>
              </a:rPr>
              <a:t>Ex: If you have 7</a:t>
            </a:r>
            <a:r>
              <a:rPr lang="en-US" baseline="30000" dirty="0">
                <a:solidFill>
                  <a:schemeClr val="tx1"/>
                </a:solidFill>
              </a:rPr>
              <a:t>th</a:t>
            </a:r>
            <a:r>
              <a:rPr lang="en-US" dirty="0">
                <a:solidFill>
                  <a:schemeClr val="tx1"/>
                </a:solidFill>
              </a:rPr>
              <a:t> period off campus, you must be outside of the building by the time the tardy bell rings to start 7</a:t>
            </a:r>
            <a:r>
              <a:rPr lang="en-US" baseline="30000" dirty="0">
                <a:solidFill>
                  <a:schemeClr val="tx1"/>
                </a:solidFill>
              </a:rPr>
              <a:t>th</a:t>
            </a:r>
            <a:r>
              <a:rPr lang="en-US" dirty="0">
                <a:solidFill>
                  <a:schemeClr val="tx1"/>
                </a:solidFill>
              </a:rPr>
              <a:t> period</a:t>
            </a:r>
          </a:p>
          <a:p>
            <a:pPr lvl="1">
              <a:lnSpc>
                <a:spcPct val="90000"/>
              </a:lnSpc>
            </a:pPr>
            <a:r>
              <a:rPr lang="en-US" dirty="0">
                <a:solidFill>
                  <a:schemeClr val="tx1"/>
                </a:solidFill>
              </a:rPr>
              <a:t>Do NOT stop at any teachers' classrooms or offices to drop off things or talk to anyone.</a:t>
            </a:r>
          </a:p>
        </p:txBody>
      </p:sp>
    </p:spTree>
    <p:extLst>
      <p:ext uri="{BB962C8B-B14F-4D97-AF65-F5344CB8AC3E}">
        <p14:creationId xmlns:p14="http://schemas.microsoft.com/office/powerpoint/2010/main" val="1285577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A3C7-07B4-B754-AF5E-6B1977902542}"/>
              </a:ext>
            </a:extLst>
          </p:cNvPr>
          <p:cNvSpPr>
            <a:spLocks noGrp="1"/>
          </p:cNvSpPr>
          <p:nvPr>
            <p:ph type="title"/>
          </p:nvPr>
        </p:nvSpPr>
        <p:spPr>
          <a:xfrm>
            <a:off x="4122563" y="80563"/>
            <a:ext cx="8534400" cy="1507067"/>
          </a:xfrm>
        </p:spPr>
        <p:txBody>
          <a:bodyPr/>
          <a:lstStyle/>
          <a:p>
            <a:r>
              <a:rPr lang="en-US" dirty="0"/>
              <a:t>Dress code</a:t>
            </a:r>
          </a:p>
        </p:txBody>
      </p:sp>
      <p:sp>
        <p:nvSpPr>
          <p:cNvPr id="3" name="Content Placeholder 2">
            <a:extLst>
              <a:ext uri="{FF2B5EF4-FFF2-40B4-BE49-F238E27FC236}">
                <a16:creationId xmlns:a16="http://schemas.microsoft.com/office/drawing/2014/main" id="{EEB69441-B3A0-BB15-2043-47B67C643098}"/>
              </a:ext>
            </a:extLst>
          </p:cNvPr>
          <p:cNvSpPr>
            <a:spLocks noGrp="1"/>
          </p:cNvSpPr>
          <p:nvPr>
            <p:ph sz="half" idx="1"/>
          </p:nvPr>
        </p:nvSpPr>
        <p:spPr>
          <a:xfrm>
            <a:off x="342818" y="1702895"/>
            <a:ext cx="3919339" cy="4736005"/>
          </a:xfrm>
        </p:spPr>
        <p:txBody>
          <a:bodyPr>
            <a:normAutofit lnSpcReduction="10000"/>
          </a:bodyPr>
          <a:lstStyle/>
          <a:p>
            <a:r>
              <a:rPr lang="en-US" dirty="0">
                <a:solidFill>
                  <a:schemeClr val="tx1"/>
                </a:solidFill>
              </a:rPr>
              <a:t>Students are expected to follow the FBISD Dress Code.  Please reference the Student Handbook for the Dress Code on the FBISD Website. </a:t>
            </a:r>
          </a:p>
          <a:p>
            <a:pPr lvl="1"/>
            <a:r>
              <a:rPr lang="en-US" dirty="0">
                <a:solidFill>
                  <a:schemeClr val="tx1"/>
                </a:solidFill>
              </a:rPr>
              <a:t>No revealing midriffs</a:t>
            </a:r>
          </a:p>
          <a:p>
            <a:pPr lvl="1"/>
            <a:r>
              <a:rPr lang="en-US" dirty="0">
                <a:solidFill>
                  <a:schemeClr val="tx1"/>
                </a:solidFill>
              </a:rPr>
              <a:t>No hats, do-rags, bonnets, bandanas</a:t>
            </a:r>
          </a:p>
          <a:p>
            <a:pPr lvl="1"/>
            <a:r>
              <a:rPr lang="en-US" dirty="0">
                <a:solidFill>
                  <a:schemeClr val="tx1"/>
                </a:solidFill>
              </a:rPr>
              <a:t>Hoodies cannot be worn over head</a:t>
            </a:r>
          </a:p>
          <a:p>
            <a:pPr lvl="1"/>
            <a:r>
              <a:rPr lang="en-US" dirty="0">
                <a:solidFill>
                  <a:schemeClr val="tx1"/>
                </a:solidFill>
              </a:rPr>
              <a:t>No pajamas</a:t>
            </a:r>
          </a:p>
          <a:p>
            <a:pPr lvl="1"/>
            <a:r>
              <a:rPr lang="en-US" dirty="0">
                <a:solidFill>
                  <a:schemeClr val="tx1"/>
                </a:solidFill>
              </a:rPr>
              <a:t>No blankets, pillows, or stuffed animals</a:t>
            </a:r>
          </a:p>
        </p:txBody>
      </p:sp>
      <p:pic>
        <p:nvPicPr>
          <p:cNvPr id="6" name="Picture 5">
            <a:extLst>
              <a:ext uri="{FF2B5EF4-FFF2-40B4-BE49-F238E27FC236}">
                <a16:creationId xmlns:a16="http://schemas.microsoft.com/office/drawing/2014/main" id="{28945162-C765-7DFF-D35F-7FAA06541EAF}"/>
              </a:ext>
            </a:extLst>
          </p:cNvPr>
          <p:cNvPicPr>
            <a:picLocks noChangeAspect="1"/>
          </p:cNvPicPr>
          <p:nvPr/>
        </p:nvPicPr>
        <p:blipFill>
          <a:blip r:embed="rId2"/>
          <a:stretch>
            <a:fillRect/>
          </a:stretch>
        </p:blipFill>
        <p:spPr>
          <a:xfrm>
            <a:off x="4521013" y="1949954"/>
            <a:ext cx="2928555" cy="1636064"/>
          </a:xfrm>
          <a:prstGeom prst="rect">
            <a:avLst/>
          </a:prstGeom>
        </p:spPr>
      </p:pic>
      <p:pic>
        <p:nvPicPr>
          <p:cNvPr id="1026" name="Picture 2" descr="Amazon.com : Satin Bonnet Silk Bonnet Hair Bonnet for Sleeping Satin Bonnet  for Hair Bonnets for Women Silk Bonnet for Natural Hair : Beauty &amp; Personal  Care">
            <a:extLst>
              <a:ext uri="{FF2B5EF4-FFF2-40B4-BE49-F238E27FC236}">
                <a16:creationId xmlns:a16="http://schemas.microsoft.com/office/drawing/2014/main" id="{613AE338-3105-04F7-33ED-B4412F8C3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60643" y="1949954"/>
            <a:ext cx="992909" cy="9929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945BE3D-28E7-2A35-AA43-F4D0666844DE}"/>
              </a:ext>
            </a:extLst>
          </p:cNvPr>
          <p:cNvPicPr>
            <a:picLocks noChangeAspect="1"/>
          </p:cNvPicPr>
          <p:nvPr/>
        </p:nvPicPr>
        <p:blipFill>
          <a:blip r:embed="rId4"/>
          <a:stretch>
            <a:fillRect/>
          </a:stretch>
        </p:blipFill>
        <p:spPr>
          <a:xfrm>
            <a:off x="9782896" y="1949954"/>
            <a:ext cx="1419225" cy="1419225"/>
          </a:xfrm>
          <a:prstGeom prst="rect">
            <a:avLst/>
          </a:prstGeom>
        </p:spPr>
      </p:pic>
      <p:pic>
        <p:nvPicPr>
          <p:cNvPr id="10" name="Picture 9">
            <a:extLst>
              <a:ext uri="{FF2B5EF4-FFF2-40B4-BE49-F238E27FC236}">
                <a16:creationId xmlns:a16="http://schemas.microsoft.com/office/drawing/2014/main" id="{1E93D615-8A60-8105-FF2F-CDC8277BC33B}"/>
              </a:ext>
            </a:extLst>
          </p:cNvPr>
          <p:cNvPicPr>
            <a:picLocks noChangeAspect="1"/>
          </p:cNvPicPr>
          <p:nvPr/>
        </p:nvPicPr>
        <p:blipFill>
          <a:blip r:embed="rId5"/>
          <a:stretch>
            <a:fillRect/>
          </a:stretch>
        </p:blipFill>
        <p:spPr>
          <a:xfrm>
            <a:off x="7098666" y="3743036"/>
            <a:ext cx="2914995" cy="2112315"/>
          </a:xfrm>
          <a:prstGeom prst="rect">
            <a:avLst/>
          </a:prstGeom>
        </p:spPr>
      </p:pic>
      <p:pic>
        <p:nvPicPr>
          <p:cNvPr id="12" name="Picture 11">
            <a:extLst>
              <a:ext uri="{FF2B5EF4-FFF2-40B4-BE49-F238E27FC236}">
                <a16:creationId xmlns:a16="http://schemas.microsoft.com/office/drawing/2014/main" id="{5D943CE5-5581-635E-83B7-DC9BB76C1470}"/>
              </a:ext>
            </a:extLst>
          </p:cNvPr>
          <p:cNvPicPr>
            <a:picLocks noChangeAspect="1"/>
          </p:cNvPicPr>
          <p:nvPr/>
        </p:nvPicPr>
        <p:blipFill>
          <a:blip r:embed="rId6"/>
          <a:stretch>
            <a:fillRect/>
          </a:stretch>
        </p:blipFill>
        <p:spPr>
          <a:xfrm>
            <a:off x="4798473" y="3823421"/>
            <a:ext cx="1937755" cy="2425581"/>
          </a:xfrm>
          <a:prstGeom prst="rect">
            <a:avLst/>
          </a:prstGeom>
        </p:spPr>
      </p:pic>
      <p:pic>
        <p:nvPicPr>
          <p:cNvPr id="14" name="Picture 13">
            <a:extLst>
              <a:ext uri="{FF2B5EF4-FFF2-40B4-BE49-F238E27FC236}">
                <a16:creationId xmlns:a16="http://schemas.microsoft.com/office/drawing/2014/main" id="{413F7EC1-3892-7C99-7454-DC05DB5A018D}"/>
              </a:ext>
            </a:extLst>
          </p:cNvPr>
          <p:cNvPicPr>
            <a:picLocks noChangeAspect="1"/>
          </p:cNvPicPr>
          <p:nvPr/>
        </p:nvPicPr>
        <p:blipFill>
          <a:blip r:embed="rId7"/>
          <a:stretch>
            <a:fillRect/>
          </a:stretch>
        </p:blipFill>
        <p:spPr>
          <a:xfrm>
            <a:off x="10143835" y="4173460"/>
            <a:ext cx="1873499" cy="1681891"/>
          </a:xfrm>
          <a:prstGeom prst="rect">
            <a:avLst/>
          </a:prstGeom>
        </p:spPr>
      </p:pic>
      <p:cxnSp>
        <p:nvCxnSpPr>
          <p:cNvPr id="16" name="Straight Connector 15">
            <a:extLst>
              <a:ext uri="{FF2B5EF4-FFF2-40B4-BE49-F238E27FC236}">
                <a16:creationId xmlns:a16="http://schemas.microsoft.com/office/drawing/2014/main" id="{F38C5523-C68C-1E25-1EF9-5FEE94BA915A}"/>
              </a:ext>
            </a:extLst>
          </p:cNvPr>
          <p:cNvCxnSpPr>
            <a:cxnSpLocks/>
          </p:cNvCxnSpPr>
          <p:nvPr/>
        </p:nvCxnSpPr>
        <p:spPr>
          <a:xfrm>
            <a:off x="4709254" y="1979737"/>
            <a:ext cx="2662631" cy="1576243"/>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7" name="Straight Connector 16">
            <a:extLst>
              <a:ext uri="{FF2B5EF4-FFF2-40B4-BE49-F238E27FC236}">
                <a16:creationId xmlns:a16="http://schemas.microsoft.com/office/drawing/2014/main" id="{DE117262-8B30-B035-97E9-2F7F0CECE172}"/>
              </a:ext>
            </a:extLst>
          </p:cNvPr>
          <p:cNvCxnSpPr>
            <a:cxnSpLocks/>
          </p:cNvCxnSpPr>
          <p:nvPr/>
        </p:nvCxnSpPr>
        <p:spPr>
          <a:xfrm>
            <a:off x="7684500" y="1929726"/>
            <a:ext cx="1410526" cy="923253"/>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8" name="Straight Connector 17">
            <a:extLst>
              <a:ext uri="{FF2B5EF4-FFF2-40B4-BE49-F238E27FC236}">
                <a16:creationId xmlns:a16="http://schemas.microsoft.com/office/drawing/2014/main" id="{B5343399-138F-195E-4885-E5B9CD73F4E1}"/>
              </a:ext>
            </a:extLst>
          </p:cNvPr>
          <p:cNvCxnSpPr>
            <a:cxnSpLocks/>
          </p:cNvCxnSpPr>
          <p:nvPr/>
        </p:nvCxnSpPr>
        <p:spPr>
          <a:xfrm>
            <a:off x="4581487" y="3840354"/>
            <a:ext cx="2258323" cy="2183549"/>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62F65622-1596-6D60-44BF-3E6C898D1E8E}"/>
              </a:ext>
            </a:extLst>
          </p:cNvPr>
          <p:cNvCxnSpPr>
            <a:cxnSpLocks/>
          </p:cNvCxnSpPr>
          <p:nvPr/>
        </p:nvCxnSpPr>
        <p:spPr>
          <a:xfrm>
            <a:off x="7165239" y="3901630"/>
            <a:ext cx="2829872" cy="1684479"/>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789CDF7F-5197-9DC8-A370-13DB268F695A}"/>
              </a:ext>
            </a:extLst>
          </p:cNvPr>
          <p:cNvCxnSpPr>
            <a:cxnSpLocks/>
          </p:cNvCxnSpPr>
          <p:nvPr/>
        </p:nvCxnSpPr>
        <p:spPr>
          <a:xfrm>
            <a:off x="10036249" y="4382096"/>
            <a:ext cx="2113215" cy="1308229"/>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1" name="Straight Connector 20">
            <a:extLst>
              <a:ext uri="{FF2B5EF4-FFF2-40B4-BE49-F238E27FC236}">
                <a16:creationId xmlns:a16="http://schemas.microsoft.com/office/drawing/2014/main" id="{C47C400E-7056-A972-1746-9D1125276C93}"/>
              </a:ext>
            </a:extLst>
          </p:cNvPr>
          <p:cNvCxnSpPr>
            <a:cxnSpLocks/>
          </p:cNvCxnSpPr>
          <p:nvPr/>
        </p:nvCxnSpPr>
        <p:spPr>
          <a:xfrm>
            <a:off x="9513800" y="1979737"/>
            <a:ext cx="1885488" cy="1310877"/>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2621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BB0D-0A05-22F9-7A05-1F81BA9488DA}"/>
              </a:ext>
            </a:extLst>
          </p:cNvPr>
          <p:cNvSpPr>
            <a:spLocks noGrp="1"/>
          </p:cNvSpPr>
          <p:nvPr>
            <p:ph type="title"/>
          </p:nvPr>
        </p:nvSpPr>
        <p:spPr>
          <a:xfrm>
            <a:off x="1465262" y="353482"/>
            <a:ext cx="8534400" cy="1507067"/>
          </a:xfrm>
        </p:spPr>
        <p:txBody>
          <a:bodyPr/>
          <a:lstStyle/>
          <a:p>
            <a:pPr algn="ctr"/>
            <a:r>
              <a:rPr lang="en-US" dirty="0"/>
              <a:t>No Off-campus Lunch or lunch deliveries</a:t>
            </a:r>
          </a:p>
        </p:txBody>
      </p:sp>
      <p:sp>
        <p:nvSpPr>
          <p:cNvPr id="3" name="Content Placeholder 2">
            <a:extLst>
              <a:ext uri="{FF2B5EF4-FFF2-40B4-BE49-F238E27FC236}">
                <a16:creationId xmlns:a16="http://schemas.microsoft.com/office/drawing/2014/main" id="{087307B5-8C90-7F2B-D015-E8A6ADEC9992}"/>
              </a:ext>
            </a:extLst>
          </p:cNvPr>
          <p:cNvSpPr>
            <a:spLocks noGrp="1"/>
          </p:cNvSpPr>
          <p:nvPr>
            <p:ph sz="half" idx="1"/>
          </p:nvPr>
        </p:nvSpPr>
        <p:spPr>
          <a:xfrm>
            <a:off x="557644" y="2002155"/>
            <a:ext cx="10681856" cy="3844175"/>
          </a:xfrm>
        </p:spPr>
        <p:txBody>
          <a:bodyPr>
            <a:normAutofit fontScale="92500" lnSpcReduction="10000"/>
          </a:bodyPr>
          <a:lstStyle/>
          <a:p>
            <a:r>
              <a:rPr lang="en-US" sz="3600" dirty="0"/>
              <a:t>We are a Closed Campus for Lunch</a:t>
            </a:r>
          </a:p>
          <a:p>
            <a:r>
              <a:rPr lang="en-US" sz="3600" dirty="0"/>
              <a:t>You may </a:t>
            </a:r>
            <a:r>
              <a:rPr lang="en-US" sz="3600" b="1" u="sng" dirty="0"/>
              <a:t>not</a:t>
            </a:r>
            <a:r>
              <a:rPr lang="en-US" sz="3600" dirty="0"/>
              <a:t> eat in your car or leave campus during lunch time</a:t>
            </a:r>
          </a:p>
          <a:p>
            <a:r>
              <a:rPr lang="en-US" sz="3600" dirty="0"/>
              <a:t>You </a:t>
            </a:r>
            <a:r>
              <a:rPr lang="en-US" sz="3600" b="1" u="sng" dirty="0"/>
              <a:t>cannot</a:t>
            </a:r>
            <a:r>
              <a:rPr lang="en-US" sz="3600" dirty="0"/>
              <a:t> order Door Dash, Uber Eats, etc.  </a:t>
            </a:r>
          </a:p>
          <a:p>
            <a:r>
              <a:rPr lang="en-US" sz="3600" dirty="0"/>
              <a:t>You will receive discipline if you leave campus for lunch and/or attempt to have lunch delivered to you.</a:t>
            </a:r>
          </a:p>
        </p:txBody>
      </p:sp>
    </p:spTree>
    <p:extLst>
      <p:ext uri="{BB962C8B-B14F-4D97-AF65-F5344CB8AC3E}">
        <p14:creationId xmlns:p14="http://schemas.microsoft.com/office/powerpoint/2010/main" val="323310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2A4F-558D-581A-E051-0E3D74A39EB0}"/>
              </a:ext>
            </a:extLst>
          </p:cNvPr>
          <p:cNvSpPr>
            <a:spLocks noGrp="1"/>
          </p:cNvSpPr>
          <p:nvPr>
            <p:ph type="title"/>
          </p:nvPr>
        </p:nvSpPr>
        <p:spPr>
          <a:xfrm>
            <a:off x="2798762" y="-198968"/>
            <a:ext cx="8534400" cy="1507067"/>
          </a:xfrm>
        </p:spPr>
        <p:txBody>
          <a:bodyPr/>
          <a:lstStyle/>
          <a:p>
            <a:r>
              <a:rPr lang="en-US" dirty="0">
                <a:solidFill>
                  <a:schemeClr val="bg1">
                    <a:lumMod val="95000"/>
                    <a:lumOff val="5000"/>
                  </a:schemeClr>
                </a:solidFill>
              </a:rPr>
              <a:t>Meet the Administrators</a:t>
            </a:r>
          </a:p>
        </p:txBody>
      </p:sp>
      <p:graphicFrame>
        <p:nvGraphicFramePr>
          <p:cNvPr id="5" name="Content Placeholder 2">
            <a:extLst>
              <a:ext uri="{FF2B5EF4-FFF2-40B4-BE49-F238E27FC236}">
                <a16:creationId xmlns:a16="http://schemas.microsoft.com/office/drawing/2014/main" id="{28E85A8F-661B-C723-3E58-F09ACB247456}"/>
              </a:ext>
            </a:extLst>
          </p:cNvPr>
          <p:cNvGraphicFramePr>
            <a:graphicFrameLocks noGrp="1"/>
          </p:cNvGraphicFramePr>
          <p:nvPr>
            <p:ph idx="1"/>
            <p:extLst>
              <p:ext uri="{D42A27DB-BD31-4B8C-83A1-F6EECF244321}">
                <p14:modId xmlns:p14="http://schemas.microsoft.com/office/powerpoint/2010/main" val="649715615"/>
              </p:ext>
            </p:extLst>
          </p:nvPr>
        </p:nvGraphicFramePr>
        <p:xfrm>
          <a:off x="1046162" y="1412081"/>
          <a:ext cx="8534400"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34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A3C7-07B4-B754-AF5E-6B1977902542}"/>
              </a:ext>
            </a:extLst>
          </p:cNvPr>
          <p:cNvSpPr>
            <a:spLocks noGrp="1"/>
          </p:cNvSpPr>
          <p:nvPr>
            <p:ph type="title"/>
          </p:nvPr>
        </p:nvSpPr>
        <p:spPr>
          <a:xfrm>
            <a:off x="4265612" y="67732"/>
            <a:ext cx="8534400" cy="1507067"/>
          </a:xfrm>
        </p:spPr>
        <p:txBody>
          <a:bodyPr>
            <a:normAutofit/>
          </a:bodyPr>
          <a:lstStyle/>
          <a:p>
            <a:r>
              <a:rPr lang="en-US" sz="4000" dirty="0"/>
              <a:t>tutorials</a:t>
            </a:r>
          </a:p>
        </p:txBody>
      </p:sp>
      <p:sp>
        <p:nvSpPr>
          <p:cNvPr id="4" name="Content Placeholder 3">
            <a:extLst>
              <a:ext uri="{FF2B5EF4-FFF2-40B4-BE49-F238E27FC236}">
                <a16:creationId xmlns:a16="http://schemas.microsoft.com/office/drawing/2014/main" id="{9EB7D958-6492-75D8-A4EB-D8A7DD730AF4}"/>
              </a:ext>
            </a:extLst>
          </p:cNvPr>
          <p:cNvSpPr>
            <a:spLocks noGrp="1"/>
          </p:cNvSpPr>
          <p:nvPr>
            <p:ph sz="half" idx="1"/>
          </p:nvPr>
        </p:nvSpPr>
        <p:spPr>
          <a:xfrm>
            <a:off x="655215" y="1372858"/>
            <a:ext cx="10574760" cy="4875542"/>
          </a:xfrm>
        </p:spPr>
        <p:txBody>
          <a:bodyPr>
            <a:normAutofit/>
          </a:bodyPr>
          <a:lstStyle/>
          <a:p>
            <a:r>
              <a:rPr lang="en-US" sz="2800" dirty="0"/>
              <a:t>NOBLE Knight Mondays (2 per month)</a:t>
            </a:r>
          </a:p>
          <a:p>
            <a:pPr lvl="1"/>
            <a:r>
              <a:rPr lang="en-US" sz="2400" dirty="0"/>
              <a:t>Re-Testing</a:t>
            </a:r>
          </a:p>
          <a:p>
            <a:pPr lvl="1"/>
            <a:r>
              <a:rPr lang="en-US" sz="2400" dirty="0"/>
              <a:t>Re-Assessment</a:t>
            </a:r>
          </a:p>
          <a:p>
            <a:pPr lvl="1"/>
            <a:r>
              <a:rPr lang="en-US" sz="2400" dirty="0"/>
              <a:t>Enrichment</a:t>
            </a:r>
          </a:p>
          <a:p>
            <a:pPr lvl="1"/>
            <a:r>
              <a:rPr lang="en-US" sz="2400" dirty="0"/>
              <a:t>Study Time, Extra Help</a:t>
            </a:r>
          </a:p>
          <a:p>
            <a:pPr lvl="1"/>
            <a:r>
              <a:rPr lang="en-US" sz="2400" dirty="0"/>
              <a:t>EOC Prep</a:t>
            </a:r>
          </a:p>
          <a:p>
            <a:r>
              <a:rPr lang="en-US" sz="2800" dirty="0"/>
              <a:t>After School/Before School Tutorials</a:t>
            </a:r>
          </a:p>
          <a:p>
            <a:pPr lvl="1"/>
            <a:r>
              <a:rPr lang="en-US" sz="2400" dirty="0"/>
              <a:t>Master Tutorial List Posted on Website</a:t>
            </a:r>
          </a:p>
          <a:p>
            <a:pPr lvl="1"/>
            <a:r>
              <a:rPr lang="en-US" sz="2400" dirty="0"/>
              <a:t>In Teacher’s Schoology</a:t>
            </a:r>
          </a:p>
        </p:txBody>
      </p:sp>
    </p:spTree>
    <p:extLst>
      <p:ext uri="{BB962C8B-B14F-4D97-AF65-F5344CB8AC3E}">
        <p14:creationId xmlns:p14="http://schemas.microsoft.com/office/powerpoint/2010/main" val="559102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E345-B21D-190B-E9E5-35BA7691C8DD}"/>
              </a:ext>
            </a:extLst>
          </p:cNvPr>
          <p:cNvSpPr>
            <a:spLocks noGrp="1"/>
          </p:cNvSpPr>
          <p:nvPr>
            <p:ph type="title"/>
          </p:nvPr>
        </p:nvSpPr>
        <p:spPr/>
        <p:txBody>
          <a:bodyPr>
            <a:normAutofit/>
          </a:bodyPr>
          <a:lstStyle/>
          <a:p>
            <a:r>
              <a:rPr lang="en-US" dirty="0">
                <a:solidFill>
                  <a:srgbClr val="0070C0"/>
                </a:solidFill>
              </a:rPr>
              <a:t>Vaping update</a:t>
            </a:r>
          </a:p>
        </p:txBody>
      </p:sp>
      <p:sp>
        <p:nvSpPr>
          <p:cNvPr id="3" name="Content Placeholder 2">
            <a:extLst>
              <a:ext uri="{FF2B5EF4-FFF2-40B4-BE49-F238E27FC236}">
                <a16:creationId xmlns:a16="http://schemas.microsoft.com/office/drawing/2014/main" id="{76CAD6E9-0472-C4A5-7E21-A5E77FF22A7B}"/>
              </a:ext>
            </a:extLst>
          </p:cNvPr>
          <p:cNvSpPr>
            <a:spLocks noGrp="1"/>
          </p:cNvSpPr>
          <p:nvPr>
            <p:ph idx="1"/>
          </p:nvPr>
        </p:nvSpPr>
        <p:spPr>
          <a:xfrm>
            <a:off x="4772025" y="2011680"/>
            <a:ext cx="6524625" cy="4206240"/>
          </a:xfrm>
        </p:spPr>
        <p:txBody>
          <a:bodyPr>
            <a:normAutofit fontScale="92500" lnSpcReduction="10000"/>
          </a:bodyPr>
          <a:lstStyle/>
          <a:p>
            <a:r>
              <a:rPr lang="en-US" b="0" i="0" dirty="0">
                <a:effectLst/>
                <a:latin typeface="Google Sans"/>
              </a:rPr>
              <a:t>S.B. 2428 mandates DAEP placement of a student found possessing or using an e-cigarette.</a:t>
            </a:r>
          </a:p>
          <a:p>
            <a:pPr lvl="1"/>
            <a:r>
              <a:rPr lang="en-US" dirty="0">
                <a:latin typeface="Google Sans"/>
              </a:rPr>
              <a:t>DAEP is still mandatory for vaping with THC.</a:t>
            </a:r>
            <a:endParaRPr lang="en-US" b="0" i="0" dirty="0">
              <a:effectLst/>
              <a:latin typeface="Google Sans"/>
            </a:endParaRPr>
          </a:p>
          <a:p>
            <a:r>
              <a:rPr lang="en-US" dirty="0">
                <a:latin typeface="Google Sans"/>
              </a:rPr>
              <a:t>DAEP Placements did not allow students in 2024-2025 to exempt their final exams for Fall or Spring semesters.</a:t>
            </a:r>
          </a:p>
          <a:p>
            <a:r>
              <a:rPr lang="en-US" dirty="0">
                <a:latin typeface="Google Sans"/>
              </a:rPr>
              <a:t>Stalls and Restrooms Appropriate Behavior</a:t>
            </a:r>
          </a:p>
          <a:p>
            <a:r>
              <a:rPr lang="en-US" dirty="0">
                <a:latin typeface="Google Sans"/>
              </a:rPr>
              <a:t>No participation in any school related activities during DAEP placement for a vaping device.</a:t>
            </a:r>
          </a:p>
          <a:p>
            <a:pPr lvl="1"/>
            <a:r>
              <a:rPr lang="en-US" dirty="0">
                <a:latin typeface="Google Sans"/>
              </a:rPr>
              <a:t>Athletics</a:t>
            </a:r>
          </a:p>
          <a:p>
            <a:pPr lvl="1"/>
            <a:r>
              <a:rPr lang="en-US" dirty="0">
                <a:latin typeface="Google Sans"/>
              </a:rPr>
              <a:t>Fine Arts</a:t>
            </a:r>
          </a:p>
          <a:p>
            <a:pPr lvl="1"/>
            <a:r>
              <a:rPr lang="en-US" dirty="0">
                <a:latin typeface="Google Sans"/>
              </a:rPr>
              <a:t>School Activities (Senior Events)</a:t>
            </a:r>
          </a:p>
          <a:p>
            <a:pPr lvl="1"/>
            <a:r>
              <a:rPr lang="en-US" dirty="0">
                <a:latin typeface="Google Sans"/>
              </a:rPr>
              <a:t>Club Meetings</a:t>
            </a:r>
          </a:p>
          <a:p>
            <a:pPr marL="228600" lvl="1" indent="0">
              <a:buNone/>
            </a:pPr>
            <a:endParaRPr lang="en-US" dirty="0"/>
          </a:p>
        </p:txBody>
      </p:sp>
      <p:pic>
        <p:nvPicPr>
          <p:cNvPr id="1026" name="Picture 2" descr="No vaping Vectors &amp; Illustrations for Free Download | Freepik">
            <a:extLst>
              <a:ext uri="{FF2B5EF4-FFF2-40B4-BE49-F238E27FC236}">
                <a16:creationId xmlns:a16="http://schemas.microsoft.com/office/drawing/2014/main" id="{BB6F6F16-F221-B00F-0169-6A35FC44D4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69" r="7423" b="-2"/>
          <a:stretch/>
        </p:blipFill>
        <p:spPr bwMode="auto">
          <a:xfrm>
            <a:off x="1311486" y="2121962"/>
            <a:ext cx="3045384" cy="376872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6A1B1F5-DA44-40CD-68BC-94634BC0B3EF}"/>
              </a:ext>
            </a:extLst>
          </p:cNvPr>
          <p:cNvSpPr txBox="1">
            <a:spLocks/>
          </p:cNvSpPr>
          <p:nvPr/>
        </p:nvSpPr>
        <p:spPr>
          <a:xfrm>
            <a:off x="3379787" y="213780"/>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Vaping reminder</a:t>
            </a:r>
          </a:p>
        </p:txBody>
      </p:sp>
    </p:spTree>
    <p:extLst>
      <p:ext uri="{BB962C8B-B14F-4D97-AF65-F5344CB8AC3E}">
        <p14:creationId xmlns:p14="http://schemas.microsoft.com/office/powerpoint/2010/main" val="1554092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51872-9BCC-AEC2-6D52-D4637684211F}"/>
              </a:ext>
            </a:extLst>
          </p:cNvPr>
          <p:cNvSpPr>
            <a:spLocks noGrp="1"/>
          </p:cNvSpPr>
          <p:nvPr>
            <p:ph type="title"/>
          </p:nvPr>
        </p:nvSpPr>
        <p:spPr/>
        <p:txBody>
          <a:bodyPr/>
          <a:lstStyle/>
          <a:p>
            <a:r>
              <a:rPr lang="en-US" dirty="0">
                <a:solidFill>
                  <a:srgbClr val="0070C0"/>
                </a:solidFill>
              </a:rPr>
              <a:t>Library</a:t>
            </a:r>
          </a:p>
        </p:txBody>
      </p:sp>
      <p:graphicFrame>
        <p:nvGraphicFramePr>
          <p:cNvPr id="6" name="Content Placeholder 2">
            <a:extLst>
              <a:ext uri="{FF2B5EF4-FFF2-40B4-BE49-F238E27FC236}">
                <a16:creationId xmlns:a16="http://schemas.microsoft.com/office/drawing/2014/main" id="{4BF67AF0-9C21-280A-D4E9-3C811C23DAA9}"/>
              </a:ext>
            </a:extLst>
          </p:cNvPr>
          <p:cNvGraphicFramePr>
            <a:graphicFrameLocks noGrp="1"/>
          </p:cNvGraphicFramePr>
          <p:nvPr>
            <p:ph idx="1"/>
            <p:extLst>
              <p:ext uri="{D42A27DB-BD31-4B8C-83A1-F6EECF244321}">
                <p14:modId xmlns:p14="http://schemas.microsoft.com/office/powerpoint/2010/main" val="3500462377"/>
              </p:ext>
            </p:extLst>
          </p:nvPr>
        </p:nvGraphicFramePr>
        <p:xfrm>
          <a:off x="1313656" y="1476375"/>
          <a:ext cx="9564688" cy="484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51DE317A-8A12-E5B4-642E-87D58D4FBC78}"/>
              </a:ext>
            </a:extLst>
          </p:cNvPr>
          <p:cNvSpPr txBox="1">
            <a:spLocks/>
          </p:cNvSpPr>
          <p:nvPr/>
        </p:nvSpPr>
        <p:spPr>
          <a:xfrm>
            <a:off x="3541712" y="251880"/>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Library reminders</a:t>
            </a:r>
          </a:p>
        </p:txBody>
      </p:sp>
    </p:spTree>
    <p:extLst>
      <p:ext uri="{BB962C8B-B14F-4D97-AF65-F5344CB8AC3E}">
        <p14:creationId xmlns:p14="http://schemas.microsoft.com/office/powerpoint/2010/main" val="259751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BA05-E5A4-1762-D6CF-93AF6EC71CA8}"/>
              </a:ext>
            </a:extLst>
          </p:cNvPr>
          <p:cNvSpPr>
            <a:spLocks noGrp="1"/>
          </p:cNvSpPr>
          <p:nvPr>
            <p:ph type="title"/>
          </p:nvPr>
        </p:nvSpPr>
        <p:spPr/>
        <p:txBody>
          <a:bodyPr/>
          <a:lstStyle/>
          <a:p>
            <a:r>
              <a:rPr lang="en-US" dirty="0">
                <a:solidFill>
                  <a:srgbClr val="0070C0"/>
                </a:solidFill>
              </a:rPr>
              <a:t>MEET the counselors (Office 401 &amp; OFFICE 402)</a:t>
            </a:r>
          </a:p>
        </p:txBody>
      </p:sp>
      <p:graphicFrame>
        <p:nvGraphicFramePr>
          <p:cNvPr id="5" name="Content Placeholder 2">
            <a:extLst>
              <a:ext uri="{FF2B5EF4-FFF2-40B4-BE49-F238E27FC236}">
                <a16:creationId xmlns:a16="http://schemas.microsoft.com/office/drawing/2014/main" id="{4FFFC93F-639B-38B0-5B68-1497A39C5998}"/>
              </a:ext>
            </a:extLst>
          </p:cNvPr>
          <p:cNvGraphicFramePr>
            <a:graphicFrameLocks noGrp="1"/>
          </p:cNvGraphicFramePr>
          <p:nvPr>
            <p:ph idx="1"/>
            <p:extLst>
              <p:ext uri="{D42A27DB-BD31-4B8C-83A1-F6EECF244321}">
                <p14:modId xmlns:p14="http://schemas.microsoft.com/office/powerpoint/2010/main" val="4068982973"/>
              </p:ext>
            </p:extLst>
          </p:nvPr>
        </p:nvGraphicFramePr>
        <p:xfrm>
          <a:off x="1102251" y="2489852"/>
          <a:ext cx="9784080" cy="420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1B4B497-8528-8866-C6B3-53CBF13A0814}"/>
              </a:ext>
            </a:extLst>
          </p:cNvPr>
          <p:cNvSpPr txBox="1"/>
          <p:nvPr/>
        </p:nvSpPr>
        <p:spPr>
          <a:xfrm>
            <a:off x="-926575" y="2888427"/>
            <a:ext cx="7144127" cy="1200329"/>
          </a:xfrm>
          <a:prstGeom prst="rect">
            <a:avLst/>
          </a:prstGeom>
          <a:noFill/>
        </p:spPr>
        <p:txBody>
          <a:bodyPr wrap="square">
            <a:spAutoFit/>
          </a:bodyPr>
          <a:lstStyle/>
          <a:p>
            <a:pPr lvl="0" algn="ctr"/>
            <a:r>
              <a:rPr lang="en-US" sz="2400" dirty="0"/>
              <a:t>Karina Rivera, </a:t>
            </a:r>
          </a:p>
          <a:p>
            <a:pPr lvl="0" algn="ctr"/>
            <a:r>
              <a:rPr lang="en-US" sz="2400" dirty="0"/>
              <a:t>Last Names A-Ca </a:t>
            </a:r>
          </a:p>
          <a:p>
            <a:pPr lvl="0" algn="ctr"/>
            <a:r>
              <a:rPr lang="en-US" sz="2400" dirty="0"/>
              <a:t>Office 402</a:t>
            </a:r>
          </a:p>
        </p:txBody>
      </p:sp>
      <p:grpSp>
        <p:nvGrpSpPr>
          <p:cNvPr id="3" name="Group 2">
            <a:extLst>
              <a:ext uri="{FF2B5EF4-FFF2-40B4-BE49-F238E27FC236}">
                <a16:creationId xmlns:a16="http://schemas.microsoft.com/office/drawing/2014/main" id="{9876AC4E-BFF6-E5DB-B315-51A88560B9B0}"/>
              </a:ext>
            </a:extLst>
          </p:cNvPr>
          <p:cNvGrpSpPr/>
          <p:nvPr/>
        </p:nvGrpSpPr>
        <p:grpSpPr>
          <a:xfrm>
            <a:off x="4465529" y="445371"/>
            <a:ext cx="3057524" cy="1870655"/>
            <a:chOff x="160546" y="135240"/>
            <a:chExt cx="3057524" cy="1870655"/>
          </a:xfrm>
        </p:grpSpPr>
        <p:sp>
          <p:nvSpPr>
            <p:cNvPr id="4" name="Rectangle 3">
              <a:extLst>
                <a:ext uri="{FF2B5EF4-FFF2-40B4-BE49-F238E27FC236}">
                  <a16:creationId xmlns:a16="http://schemas.microsoft.com/office/drawing/2014/main" id="{A612D56B-8309-009A-FB8C-A94741FF63BC}"/>
                </a:ext>
              </a:extLst>
            </p:cNvPr>
            <p:cNvSpPr/>
            <p:nvPr/>
          </p:nvSpPr>
          <p:spPr>
            <a:xfrm>
              <a:off x="160546" y="135240"/>
              <a:ext cx="3057524" cy="183451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A1488426-A535-ECFA-DDBA-503150B4475C}"/>
                </a:ext>
              </a:extLst>
            </p:cNvPr>
            <p:cNvSpPr txBox="1"/>
            <p:nvPr/>
          </p:nvSpPr>
          <p:spPr>
            <a:xfrm>
              <a:off x="160546" y="171380"/>
              <a:ext cx="3057524" cy="18345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endParaRPr lang="en-US" sz="2400" dirty="0"/>
            </a:p>
            <a:p>
              <a:pPr algn="ctr" defTabSz="1244600">
                <a:lnSpc>
                  <a:spcPct val="90000"/>
                </a:lnSpc>
                <a:spcBef>
                  <a:spcPct val="0"/>
                </a:spcBef>
                <a:spcAft>
                  <a:spcPct val="35000"/>
                </a:spcAft>
              </a:pPr>
              <a:r>
                <a:rPr lang="en-US" sz="2400" dirty="0"/>
                <a:t>Dina Powis, Lead Counselor </a:t>
              </a:r>
            </a:p>
            <a:p>
              <a:pPr algn="ctr" defTabSz="1244600">
                <a:lnSpc>
                  <a:spcPct val="90000"/>
                </a:lnSpc>
                <a:spcBef>
                  <a:spcPct val="0"/>
                </a:spcBef>
                <a:spcAft>
                  <a:spcPct val="35000"/>
                </a:spcAft>
              </a:pPr>
              <a:r>
                <a:rPr lang="en-US" sz="2400" dirty="0"/>
                <a:t>Last Names Su – Z, Office 402</a:t>
              </a:r>
            </a:p>
            <a:p>
              <a:pPr marL="0" lvl="0" indent="0" algn="ctr" defTabSz="1244600">
                <a:lnSpc>
                  <a:spcPct val="90000"/>
                </a:lnSpc>
                <a:spcBef>
                  <a:spcPct val="0"/>
                </a:spcBef>
                <a:spcAft>
                  <a:spcPct val="35000"/>
                </a:spcAft>
                <a:buNone/>
              </a:pPr>
              <a:endParaRPr lang="en-US" sz="2800" kern="1200" dirty="0"/>
            </a:p>
          </p:txBody>
        </p:sp>
      </p:grpSp>
      <p:sp>
        <p:nvSpPr>
          <p:cNvPr id="9" name="Title 1">
            <a:extLst>
              <a:ext uri="{FF2B5EF4-FFF2-40B4-BE49-F238E27FC236}">
                <a16:creationId xmlns:a16="http://schemas.microsoft.com/office/drawing/2014/main" id="{088032DF-B394-3A78-FC8C-7D60F133BBED}"/>
              </a:ext>
            </a:extLst>
          </p:cNvPr>
          <p:cNvSpPr txBox="1">
            <a:spLocks/>
          </p:cNvSpPr>
          <p:nvPr/>
        </p:nvSpPr>
        <p:spPr>
          <a:xfrm>
            <a:off x="-1700956" y="481511"/>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lumMod val="95000"/>
                    <a:lumOff val="5000"/>
                  </a:schemeClr>
                </a:solidFill>
              </a:rPr>
              <a:t>Meet the </a:t>
            </a:r>
          </a:p>
          <a:p>
            <a:pPr algn="ctr"/>
            <a:r>
              <a:rPr lang="en-US" dirty="0">
                <a:solidFill>
                  <a:schemeClr val="bg1">
                    <a:lumMod val="95000"/>
                    <a:lumOff val="5000"/>
                  </a:schemeClr>
                </a:solidFill>
              </a:rPr>
              <a:t>counselors</a:t>
            </a:r>
          </a:p>
        </p:txBody>
      </p:sp>
      <p:sp>
        <p:nvSpPr>
          <p:cNvPr id="7" name="TextBox 6">
            <a:extLst>
              <a:ext uri="{FF2B5EF4-FFF2-40B4-BE49-F238E27FC236}">
                <a16:creationId xmlns:a16="http://schemas.microsoft.com/office/drawing/2014/main" id="{F375FB01-D9CB-FA00-6524-D3EB2A55E8F0}"/>
              </a:ext>
            </a:extLst>
          </p:cNvPr>
          <p:cNvSpPr txBox="1"/>
          <p:nvPr/>
        </p:nvSpPr>
        <p:spPr>
          <a:xfrm>
            <a:off x="7828807" y="409626"/>
            <a:ext cx="3057524" cy="18345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endParaRPr lang="en-US" sz="2400" dirty="0"/>
          </a:p>
          <a:p>
            <a:pPr algn="ctr" defTabSz="1244600">
              <a:lnSpc>
                <a:spcPct val="90000"/>
              </a:lnSpc>
              <a:spcBef>
                <a:spcPct val="0"/>
              </a:spcBef>
              <a:spcAft>
                <a:spcPct val="35000"/>
              </a:spcAft>
            </a:pPr>
            <a:r>
              <a:rPr lang="en-US" sz="2400" dirty="0"/>
              <a:t>Veronica Harris, CCRA</a:t>
            </a:r>
          </a:p>
          <a:p>
            <a:pPr algn="ctr" defTabSz="1244600">
              <a:lnSpc>
                <a:spcPct val="90000"/>
              </a:lnSpc>
              <a:spcBef>
                <a:spcPct val="0"/>
              </a:spcBef>
              <a:spcAft>
                <a:spcPct val="35000"/>
              </a:spcAft>
            </a:pPr>
            <a:r>
              <a:rPr lang="en-US" sz="2400" dirty="0"/>
              <a:t>Office 331</a:t>
            </a:r>
          </a:p>
          <a:p>
            <a:pPr marL="0" lvl="0" indent="0" algn="ctr" defTabSz="1244600">
              <a:lnSpc>
                <a:spcPct val="90000"/>
              </a:lnSpc>
              <a:spcBef>
                <a:spcPct val="0"/>
              </a:spcBef>
              <a:spcAft>
                <a:spcPct val="35000"/>
              </a:spcAft>
              <a:buNone/>
            </a:pPr>
            <a:endParaRPr lang="en-US" sz="2800" kern="1200" dirty="0"/>
          </a:p>
        </p:txBody>
      </p:sp>
      <p:grpSp>
        <p:nvGrpSpPr>
          <p:cNvPr id="10" name="Group 9">
            <a:extLst>
              <a:ext uri="{FF2B5EF4-FFF2-40B4-BE49-F238E27FC236}">
                <a16:creationId xmlns:a16="http://schemas.microsoft.com/office/drawing/2014/main" id="{54CFF1C6-C94E-C2EC-3EB3-94B2D9314B2E}"/>
              </a:ext>
            </a:extLst>
          </p:cNvPr>
          <p:cNvGrpSpPr/>
          <p:nvPr/>
        </p:nvGrpSpPr>
        <p:grpSpPr>
          <a:xfrm>
            <a:off x="7828807" y="431582"/>
            <a:ext cx="3057524" cy="1870655"/>
            <a:chOff x="160546" y="135240"/>
            <a:chExt cx="3057524" cy="1870655"/>
          </a:xfrm>
        </p:grpSpPr>
        <p:sp>
          <p:nvSpPr>
            <p:cNvPr id="11" name="Rectangle 10">
              <a:extLst>
                <a:ext uri="{FF2B5EF4-FFF2-40B4-BE49-F238E27FC236}">
                  <a16:creationId xmlns:a16="http://schemas.microsoft.com/office/drawing/2014/main" id="{75D50C71-484D-75A4-B876-5E59E902FAC2}"/>
                </a:ext>
              </a:extLst>
            </p:cNvPr>
            <p:cNvSpPr/>
            <p:nvPr/>
          </p:nvSpPr>
          <p:spPr>
            <a:xfrm>
              <a:off x="160546" y="135240"/>
              <a:ext cx="3057524" cy="183451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B8674415-4E08-748C-B106-19A916A16804}"/>
                </a:ext>
              </a:extLst>
            </p:cNvPr>
            <p:cNvSpPr txBox="1"/>
            <p:nvPr/>
          </p:nvSpPr>
          <p:spPr>
            <a:xfrm>
              <a:off x="160546" y="171380"/>
              <a:ext cx="3057524" cy="18345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endParaRPr lang="en-US" sz="2400" dirty="0"/>
            </a:p>
            <a:p>
              <a:pPr algn="ctr" defTabSz="1244600">
                <a:lnSpc>
                  <a:spcPct val="90000"/>
                </a:lnSpc>
                <a:spcBef>
                  <a:spcPct val="0"/>
                </a:spcBef>
                <a:spcAft>
                  <a:spcPct val="35000"/>
                </a:spcAft>
              </a:pPr>
              <a:r>
                <a:rPr lang="en-US" sz="2400" dirty="0"/>
                <a:t>Veronica Harris</a:t>
              </a:r>
            </a:p>
            <a:p>
              <a:pPr algn="ctr" defTabSz="1244600">
                <a:lnSpc>
                  <a:spcPct val="90000"/>
                </a:lnSpc>
                <a:spcBef>
                  <a:spcPct val="0"/>
                </a:spcBef>
                <a:spcAft>
                  <a:spcPct val="35000"/>
                </a:spcAft>
              </a:pPr>
              <a:r>
                <a:rPr lang="en-US" sz="2400" dirty="0"/>
                <a:t>CCRA</a:t>
              </a:r>
            </a:p>
            <a:p>
              <a:pPr algn="ctr" defTabSz="1244600">
                <a:lnSpc>
                  <a:spcPct val="90000"/>
                </a:lnSpc>
                <a:spcBef>
                  <a:spcPct val="0"/>
                </a:spcBef>
                <a:spcAft>
                  <a:spcPct val="35000"/>
                </a:spcAft>
              </a:pPr>
              <a:r>
                <a:rPr lang="en-US" sz="2400" dirty="0"/>
                <a:t>Office 331</a:t>
              </a:r>
            </a:p>
            <a:p>
              <a:pPr marL="0" lvl="0" indent="0" algn="ctr" defTabSz="1244600">
                <a:lnSpc>
                  <a:spcPct val="90000"/>
                </a:lnSpc>
                <a:spcBef>
                  <a:spcPct val="0"/>
                </a:spcBef>
                <a:spcAft>
                  <a:spcPct val="35000"/>
                </a:spcAft>
                <a:buNone/>
              </a:pPr>
              <a:endParaRPr lang="en-US" sz="2800" kern="1200" dirty="0"/>
            </a:p>
          </p:txBody>
        </p:sp>
      </p:grpSp>
    </p:spTree>
    <p:extLst>
      <p:ext uri="{BB962C8B-B14F-4D97-AF65-F5344CB8AC3E}">
        <p14:creationId xmlns:p14="http://schemas.microsoft.com/office/powerpoint/2010/main" val="383359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BCE0-3E2B-779A-4E3A-1AF27E3416D9}"/>
              </a:ext>
            </a:extLst>
          </p:cNvPr>
          <p:cNvSpPr>
            <a:spLocks noGrp="1"/>
          </p:cNvSpPr>
          <p:nvPr>
            <p:ph type="title"/>
          </p:nvPr>
        </p:nvSpPr>
        <p:spPr>
          <a:xfrm>
            <a:off x="2622506" y="0"/>
            <a:ext cx="8534400" cy="1507067"/>
          </a:xfrm>
        </p:spPr>
        <p:txBody>
          <a:bodyPr/>
          <a:lstStyle/>
          <a:p>
            <a:r>
              <a:rPr lang="en-US" dirty="0">
                <a:solidFill>
                  <a:schemeClr val="bg1"/>
                </a:solidFill>
              </a:rPr>
              <a:t>Semester 1 Celebrations!</a:t>
            </a:r>
          </a:p>
        </p:txBody>
      </p:sp>
      <p:sp>
        <p:nvSpPr>
          <p:cNvPr id="3" name="Content Placeholder 2">
            <a:extLst>
              <a:ext uri="{FF2B5EF4-FFF2-40B4-BE49-F238E27FC236}">
                <a16:creationId xmlns:a16="http://schemas.microsoft.com/office/drawing/2014/main" id="{1A620B39-64A9-9BC9-E11D-CF0AFF621096}"/>
              </a:ext>
            </a:extLst>
          </p:cNvPr>
          <p:cNvSpPr>
            <a:spLocks noGrp="1"/>
          </p:cNvSpPr>
          <p:nvPr>
            <p:ph idx="1"/>
          </p:nvPr>
        </p:nvSpPr>
        <p:spPr>
          <a:xfrm>
            <a:off x="600323" y="765495"/>
            <a:ext cx="10825482" cy="5327009"/>
          </a:xfrm>
        </p:spPr>
        <p:txBody>
          <a:bodyPr>
            <a:normAutofit/>
          </a:bodyPr>
          <a:lstStyle/>
          <a:p>
            <a:pPr marL="342900" marR="0" lvl="0" indent="-342900">
              <a:spcBef>
                <a:spcPts val="0"/>
              </a:spcBef>
              <a:spcAft>
                <a:spcPts val="0"/>
              </a:spcAft>
              <a:buFont typeface="+mj-lt"/>
              <a:buAutoNum type="arabicParenR"/>
            </a:pPr>
            <a:r>
              <a:rPr lang="en-US" sz="2400" dirty="0">
                <a:solidFill>
                  <a:schemeClr val="tx1"/>
                </a:solidFill>
                <a:effectLst/>
                <a:latin typeface="Times New Roman" panose="02020603050405020304" pitchFamily="18" charset="0"/>
                <a:ea typeface="Times New Roman" panose="02020603050405020304" pitchFamily="18" charset="0"/>
              </a:rPr>
              <a:t>PBIS</a:t>
            </a:r>
            <a:endParaRPr lang="en-US" sz="2400" dirty="0">
              <a:solidFill>
                <a:schemeClr val="tx1"/>
              </a:solidFill>
              <a:effectLst/>
              <a:latin typeface="Calibri" panose="020F0502020204030204" pitchFamily="34" charset="0"/>
              <a:ea typeface="Calibri" panose="020F0502020204030204" pitchFamily="34" charset="0"/>
            </a:endParaRPr>
          </a:p>
          <a:p>
            <a:pPr lvl="1">
              <a:spcBef>
                <a:spcPts val="0"/>
              </a:spcBef>
              <a:spcAft>
                <a:spcPts val="0"/>
              </a:spcAft>
            </a:pPr>
            <a:r>
              <a:rPr lang="en-US" sz="2400" dirty="0">
                <a:solidFill>
                  <a:schemeClr val="tx1"/>
                </a:solidFill>
                <a:effectLst/>
                <a:latin typeface="Times New Roman" panose="02020603050405020304" pitchFamily="18" charset="0"/>
                <a:ea typeface="Times New Roman" panose="02020603050405020304" pitchFamily="18" charset="0"/>
              </a:rPr>
              <a:t>More than 2100 students got less than 5 tardies for all of Term 2 for all of their classes</a:t>
            </a:r>
            <a:endParaRPr lang="en-US" sz="2400" dirty="0">
              <a:solidFill>
                <a:schemeClr val="tx1"/>
              </a:solidFill>
              <a:effectLst/>
              <a:latin typeface="Calibri" panose="020F0502020204030204" pitchFamily="34" charset="0"/>
              <a:ea typeface="Calibri" panose="020F0502020204030204" pitchFamily="34" charset="0"/>
            </a:endParaRPr>
          </a:p>
          <a:p>
            <a:pPr lvl="1">
              <a:spcBef>
                <a:spcPts val="0"/>
              </a:spcBef>
              <a:spcAft>
                <a:spcPts val="0"/>
              </a:spcAft>
            </a:pPr>
            <a:r>
              <a:rPr lang="en-US" sz="2400" dirty="0">
                <a:solidFill>
                  <a:schemeClr val="tx1"/>
                </a:solidFill>
                <a:effectLst/>
                <a:latin typeface="Times New Roman" panose="02020603050405020304" pitchFamily="18" charset="0"/>
                <a:ea typeface="Times New Roman" panose="02020603050405020304" pitchFamily="18" charset="0"/>
              </a:rPr>
              <a:t>Mr. Karam’s snack visits: most students are missing out for not wearing their IDs</a:t>
            </a:r>
          </a:p>
          <a:p>
            <a:pPr marL="342900" marR="0" lvl="0" indent="-342900">
              <a:spcBef>
                <a:spcPts val="0"/>
              </a:spcBef>
              <a:spcAft>
                <a:spcPts val="0"/>
              </a:spcAft>
              <a:buFont typeface="+mj-lt"/>
              <a:buAutoNum type="arabicParenR"/>
            </a:pPr>
            <a:r>
              <a:rPr lang="en-US" sz="2400" dirty="0">
                <a:solidFill>
                  <a:schemeClr val="tx1"/>
                </a:solidFill>
                <a:effectLst/>
                <a:latin typeface="Times New Roman" panose="02020603050405020304" pitchFamily="18" charset="0"/>
                <a:ea typeface="Times New Roman" panose="02020603050405020304" pitchFamily="18" charset="0"/>
              </a:rPr>
              <a:t>Attendance</a:t>
            </a:r>
          </a:p>
          <a:p>
            <a:pPr marL="800100" lvl="1" indent="-342900">
              <a:spcBef>
                <a:spcPts val="0"/>
              </a:spcBef>
              <a:spcAft>
                <a:spcPts val="0"/>
              </a:spcAft>
              <a:buFont typeface="+mj-lt"/>
              <a:buAutoNum type="arabicParenR"/>
            </a:pPr>
            <a:r>
              <a:rPr lang="en-US" sz="2400" dirty="0">
                <a:solidFill>
                  <a:schemeClr val="tx1"/>
                </a:solidFill>
                <a:latin typeface="Times New Roman" panose="02020603050405020304" pitchFamily="18" charset="0"/>
                <a:ea typeface="Times New Roman" panose="02020603050405020304" pitchFamily="18" charset="0"/>
              </a:rPr>
              <a:t>Elkins has the 2</a:t>
            </a:r>
            <a:r>
              <a:rPr lang="en-US" sz="2400" baseline="30000" dirty="0">
                <a:solidFill>
                  <a:schemeClr val="tx1"/>
                </a:solidFill>
                <a:latin typeface="Times New Roman" panose="02020603050405020304" pitchFamily="18" charset="0"/>
                <a:ea typeface="Times New Roman" panose="02020603050405020304" pitchFamily="18" charset="0"/>
              </a:rPr>
              <a:t>nd</a:t>
            </a:r>
            <a:r>
              <a:rPr lang="en-US" sz="2400" dirty="0">
                <a:solidFill>
                  <a:schemeClr val="tx1"/>
                </a:solidFill>
                <a:latin typeface="Times New Roman" panose="02020603050405020304" pitchFamily="18" charset="0"/>
                <a:ea typeface="Times New Roman" panose="02020603050405020304" pitchFamily="18" charset="0"/>
              </a:rPr>
              <a:t> highest attendance rate at 96.26% (right behind Clements HS at 96.50%)</a:t>
            </a:r>
            <a:endParaRPr lang="en-US" sz="2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pPr>
            <a:r>
              <a:rPr lang="en-US" sz="2400" dirty="0">
                <a:solidFill>
                  <a:schemeClr val="tx1"/>
                </a:solidFill>
                <a:effectLst/>
                <a:latin typeface="Times New Roman" panose="02020603050405020304" pitchFamily="18" charset="0"/>
                <a:ea typeface="Times New Roman" panose="02020603050405020304" pitchFamily="18" charset="0"/>
              </a:rPr>
              <a:t>Exemptions Earned by Class</a:t>
            </a:r>
          </a:p>
          <a:p>
            <a:pPr lvl="1">
              <a:spcBef>
                <a:spcPts val="0"/>
              </a:spcBef>
              <a:spcAft>
                <a:spcPts val="0"/>
              </a:spcAft>
            </a:pPr>
            <a:r>
              <a:rPr lang="en-US" sz="2400" dirty="0">
                <a:solidFill>
                  <a:schemeClr val="tx1"/>
                </a:solidFill>
                <a:effectLst/>
                <a:latin typeface="Times New Roman" panose="02020603050405020304" pitchFamily="18" charset="0"/>
                <a:ea typeface="Times New Roman" panose="02020603050405020304" pitchFamily="18" charset="0"/>
              </a:rPr>
              <a:t>9th ---1606 (can earn up to 3 per student)</a:t>
            </a:r>
          </a:p>
          <a:p>
            <a:pPr lvl="1">
              <a:spcBef>
                <a:spcPts val="0"/>
              </a:spcBef>
              <a:spcAft>
                <a:spcPts val="0"/>
              </a:spcAft>
            </a:pPr>
            <a:r>
              <a:rPr lang="en-US" sz="2400" dirty="0">
                <a:solidFill>
                  <a:schemeClr val="tx1"/>
                </a:solidFill>
                <a:effectLst/>
                <a:latin typeface="Times New Roman" panose="02020603050405020304" pitchFamily="18" charset="0"/>
                <a:ea typeface="Times New Roman" panose="02020603050405020304" pitchFamily="18" charset="0"/>
              </a:rPr>
              <a:t>10th---1609 (can earn up to 3 per student)</a:t>
            </a:r>
          </a:p>
          <a:p>
            <a:pPr lvl="1">
              <a:spcBef>
                <a:spcPts val="0"/>
              </a:spcBef>
              <a:spcAft>
                <a:spcPts val="0"/>
              </a:spcAft>
            </a:pPr>
            <a:r>
              <a:rPr lang="en-US" sz="2400" dirty="0">
                <a:solidFill>
                  <a:schemeClr val="tx1"/>
                </a:solidFill>
                <a:effectLst/>
                <a:latin typeface="Times New Roman" panose="02020603050405020304" pitchFamily="18" charset="0"/>
                <a:ea typeface="Times New Roman" panose="02020603050405020304" pitchFamily="18" charset="0"/>
              </a:rPr>
              <a:t>11th---1965 (can earn up to 4 per student)</a:t>
            </a:r>
          </a:p>
          <a:p>
            <a:pPr lvl="1">
              <a:spcBef>
                <a:spcPts val="0"/>
              </a:spcBef>
              <a:spcAft>
                <a:spcPts val="0"/>
              </a:spcAft>
            </a:pPr>
            <a:r>
              <a:rPr lang="en-US" sz="2400" dirty="0">
                <a:solidFill>
                  <a:schemeClr val="tx1"/>
                </a:solidFill>
                <a:effectLst/>
                <a:latin typeface="Times New Roman" panose="02020603050405020304" pitchFamily="18" charset="0"/>
                <a:ea typeface="Times New Roman" panose="02020603050405020304" pitchFamily="18" charset="0"/>
              </a:rPr>
              <a:t>12th---2614 (can earn up to 7 per student)</a:t>
            </a:r>
          </a:p>
        </p:txBody>
      </p:sp>
    </p:spTree>
    <p:extLst>
      <p:ext uri="{BB962C8B-B14F-4D97-AF65-F5344CB8AC3E}">
        <p14:creationId xmlns:p14="http://schemas.microsoft.com/office/powerpoint/2010/main" val="125162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14E5EAC-2908-EC59-FF66-4E367D3C4F57}"/>
              </a:ext>
            </a:extLst>
          </p:cNvPr>
          <p:cNvPicPr>
            <a:picLocks noGrp="1" noChangeAspect="1"/>
          </p:cNvPicPr>
          <p:nvPr>
            <p:ph idx="1"/>
          </p:nvPr>
        </p:nvPicPr>
        <p:blipFill>
          <a:blip r:embed="rId2"/>
          <a:stretch>
            <a:fillRect/>
          </a:stretch>
        </p:blipFill>
        <p:spPr>
          <a:xfrm>
            <a:off x="4004442" y="336746"/>
            <a:ext cx="4509591" cy="5933673"/>
          </a:xfrm>
          <a:prstGeom prst="rect">
            <a:avLst/>
          </a:prstGeom>
        </p:spPr>
      </p:pic>
    </p:spTree>
    <p:extLst>
      <p:ext uri="{BB962C8B-B14F-4D97-AF65-F5344CB8AC3E}">
        <p14:creationId xmlns:p14="http://schemas.microsoft.com/office/powerpoint/2010/main" val="354452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9A6B8-B25D-67BC-2A80-A6E5EC6A6281}"/>
              </a:ext>
            </a:extLst>
          </p:cNvPr>
          <p:cNvSpPr>
            <a:spLocks noGrp="1"/>
          </p:cNvSpPr>
          <p:nvPr>
            <p:ph type="title"/>
          </p:nvPr>
        </p:nvSpPr>
        <p:spPr>
          <a:xfrm>
            <a:off x="7071009" y="4466167"/>
            <a:ext cx="4205003" cy="1507067"/>
          </a:xfrm>
        </p:spPr>
        <p:txBody>
          <a:bodyPr>
            <a:normAutofit/>
          </a:bodyPr>
          <a:lstStyle/>
          <a:p>
            <a:pPr algn="ctr">
              <a:lnSpc>
                <a:spcPct val="90000"/>
              </a:lnSpc>
            </a:pPr>
            <a:r>
              <a:rPr lang="en-US" sz="3200" dirty="0"/>
              <a:t>Counselor information for spring 2025</a:t>
            </a:r>
          </a:p>
        </p:txBody>
      </p:sp>
      <p:sp>
        <p:nvSpPr>
          <p:cNvPr id="23"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gh angle view of a rolled paper, brown notebook, and black notepad on a wooden table">
            <a:extLst>
              <a:ext uri="{FF2B5EF4-FFF2-40B4-BE49-F238E27FC236}">
                <a16:creationId xmlns:a16="http://schemas.microsoft.com/office/drawing/2014/main" id="{CBA342A9-BE1E-5B51-6823-D1052DD2D10F}"/>
              </a:ext>
            </a:extLst>
          </p:cNvPr>
          <p:cNvPicPr>
            <a:picLocks noChangeAspect="1"/>
          </p:cNvPicPr>
          <p:nvPr/>
        </p:nvPicPr>
        <p:blipFill>
          <a:blip r:embed="rId2"/>
          <a:srcRect r="3522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3" name="Content Placeholder 2">
            <a:extLst>
              <a:ext uri="{FF2B5EF4-FFF2-40B4-BE49-F238E27FC236}">
                <a16:creationId xmlns:a16="http://schemas.microsoft.com/office/drawing/2014/main" id="{0954D256-ED65-D92E-71C5-31ED629095D1}"/>
              </a:ext>
            </a:extLst>
          </p:cNvPr>
          <p:cNvSpPr>
            <a:spLocks noGrp="1"/>
          </p:cNvSpPr>
          <p:nvPr>
            <p:ph idx="1"/>
          </p:nvPr>
        </p:nvSpPr>
        <p:spPr>
          <a:xfrm>
            <a:off x="6095998" y="685800"/>
            <a:ext cx="4819653" cy="3615267"/>
          </a:xfrm>
        </p:spPr>
        <p:txBody>
          <a:bodyPr>
            <a:normAutofit fontScale="92500" lnSpcReduction="20000"/>
          </a:bodyPr>
          <a:lstStyle/>
          <a:p>
            <a:pPr>
              <a:lnSpc>
                <a:spcPct val="90000"/>
              </a:lnSpc>
            </a:pPr>
            <a:r>
              <a:rPr lang="en-US" sz="1700" dirty="0"/>
              <a:t>Dual-Credit</a:t>
            </a:r>
          </a:p>
          <a:p>
            <a:pPr>
              <a:lnSpc>
                <a:spcPct val="90000"/>
              </a:lnSpc>
            </a:pPr>
            <a:r>
              <a:rPr lang="en-US" sz="1700" dirty="0"/>
              <a:t>GPA/Rank – top 10% letters (11</a:t>
            </a:r>
            <a:r>
              <a:rPr lang="en-US" sz="1700" baseline="30000" dirty="0"/>
              <a:t>th</a:t>
            </a:r>
            <a:r>
              <a:rPr lang="en-US" sz="1700" dirty="0"/>
              <a:t> and 12</a:t>
            </a:r>
            <a:r>
              <a:rPr lang="en-US" sz="1700" baseline="30000" dirty="0"/>
              <a:t>th</a:t>
            </a:r>
            <a:r>
              <a:rPr lang="en-US" sz="1700" dirty="0"/>
              <a:t> grade) &amp; Class of 2025 graduation rank</a:t>
            </a:r>
          </a:p>
          <a:p>
            <a:pPr>
              <a:lnSpc>
                <a:spcPct val="90000"/>
              </a:lnSpc>
            </a:pPr>
            <a:r>
              <a:rPr lang="en-US" sz="1700" dirty="0"/>
              <a:t>Senior Online Courses</a:t>
            </a:r>
          </a:p>
          <a:p>
            <a:pPr>
              <a:lnSpc>
                <a:spcPct val="90000"/>
              </a:lnSpc>
            </a:pPr>
            <a:r>
              <a:rPr lang="en-US" sz="1700" dirty="0"/>
              <a:t>EOCs/IGCs</a:t>
            </a:r>
          </a:p>
          <a:p>
            <a:pPr>
              <a:lnSpc>
                <a:spcPct val="90000"/>
              </a:lnSpc>
            </a:pPr>
            <a:r>
              <a:rPr lang="en-US" sz="1700" dirty="0"/>
              <a:t>Graduation Status</a:t>
            </a:r>
          </a:p>
          <a:p>
            <a:pPr>
              <a:lnSpc>
                <a:spcPct val="90000"/>
              </a:lnSpc>
            </a:pPr>
            <a:r>
              <a:rPr lang="en-US" sz="1700" dirty="0"/>
              <a:t>FAFSA</a:t>
            </a:r>
          </a:p>
          <a:p>
            <a:pPr>
              <a:lnSpc>
                <a:spcPct val="90000"/>
              </a:lnSpc>
            </a:pPr>
            <a:r>
              <a:rPr lang="en-US" sz="1700" dirty="0"/>
              <a:t>CCMR</a:t>
            </a:r>
          </a:p>
          <a:p>
            <a:pPr>
              <a:lnSpc>
                <a:spcPct val="90000"/>
              </a:lnSpc>
            </a:pPr>
            <a:r>
              <a:rPr lang="en-US" sz="1700" dirty="0" err="1"/>
              <a:t>Harn</a:t>
            </a:r>
            <a:r>
              <a:rPr lang="en-US" sz="1700" dirty="0"/>
              <a:t> College Fair</a:t>
            </a:r>
          </a:p>
          <a:p>
            <a:pPr>
              <a:lnSpc>
                <a:spcPct val="90000"/>
              </a:lnSpc>
            </a:pPr>
            <a:r>
              <a:rPr lang="en-US" sz="1700" dirty="0"/>
              <a:t>TSI</a:t>
            </a:r>
          </a:p>
          <a:p>
            <a:pPr>
              <a:lnSpc>
                <a:spcPct val="90000"/>
              </a:lnSpc>
            </a:pPr>
            <a:r>
              <a:rPr lang="en-US" sz="1700" dirty="0" err="1"/>
              <a:t>SchooLinks</a:t>
            </a:r>
            <a:r>
              <a:rPr lang="en-US" sz="1700" dirty="0"/>
              <a:t> – College Applications</a:t>
            </a:r>
          </a:p>
          <a:p>
            <a:pPr lvl="1">
              <a:lnSpc>
                <a:spcPct val="90000"/>
              </a:lnSpc>
            </a:pPr>
            <a:r>
              <a:rPr lang="en-US" sz="1700" dirty="0"/>
              <a:t>Mid-Year Reports</a:t>
            </a:r>
          </a:p>
        </p:txBody>
      </p:sp>
      <p:grpSp>
        <p:nvGrpSpPr>
          <p:cNvPr id="25" name="Group 24">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6" name="Straight Connector 25">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1938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2E483-28B1-6B82-5649-F37928B5E5C1}"/>
              </a:ext>
            </a:extLst>
          </p:cNvPr>
          <p:cNvSpPr>
            <a:spLocks noGrp="1"/>
          </p:cNvSpPr>
          <p:nvPr>
            <p:ph type="title"/>
          </p:nvPr>
        </p:nvSpPr>
        <p:spPr>
          <a:xfrm>
            <a:off x="640290" y="685800"/>
            <a:ext cx="4818656" cy="4603749"/>
          </a:xfrm>
        </p:spPr>
        <p:txBody>
          <a:bodyPr>
            <a:normAutofit/>
          </a:bodyPr>
          <a:lstStyle/>
          <a:p>
            <a:pPr algn="ctr"/>
            <a:r>
              <a:rPr lang="en-US" sz="5200" dirty="0"/>
              <a:t>Important upcoming testing dates</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A6947D2B-3468-90D3-9CA4-A1DAC1F6FEF6}"/>
              </a:ext>
            </a:extLst>
          </p:cNvPr>
          <p:cNvSpPr>
            <a:spLocks noGrp="1"/>
          </p:cNvSpPr>
          <p:nvPr>
            <p:ph idx="1"/>
          </p:nvPr>
        </p:nvSpPr>
        <p:spPr>
          <a:xfrm>
            <a:off x="6625651" y="685799"/>
            <a:ext cx="5204399" cy="5953125"/>
          </a:xfrm>
        </p:spPr>
        <p:txBody>
          <a:bodyPr>
            <a:normAutofit/>
          </a:bodyPr>
          <a:lstStyle/>
          <a:p>
            <a:r>
              <a:rPr lang="en-US" dirty="0">
                <a:solidFill>
                  <a:schemeClr val="tx1"/>
                </a:solidFill>
              </a:rPr>
              <a:t>EOC Spring 2025</a:t>
            </a:r>
          </a:p>
          <a:p>
            <a:pPr lvl="1"/>
            <a:r>
              <a:rPr lang="en-US" dirty="0">
                <a:solidFill>
                  <a:schemeClr val="tx1"/>
                </a:solidFill>
              </a:rPr>
              <a:t>April 8</a:t>
            </a:r>
            <a:r>
              <a:rPr lang="en-US" baseline="30000" dirty="0">
                <a:solidFill>
                  <a:schemeClr val="tx1"/>
                </a:solidFill>
              </a:rPr>
              <a:t>th</a:t>
            </a:r>
            <a:r>
              <a:rPr lang="en-US" dirty="0">
                <a:solidFill>
                  <a:schemeClr val="tx1"/>
                </a:solidFill>
              </a:rPr>
              <a:t> – English 1 </a:t>
            </a:r>
          </a:p>
          <a:p>
            <a:pPr lvl="1"/>
            <a:r>
              <a:rPr lang="en-US" dirty="0">
                <a:solidFill>
                  <a:schemeClr val="tx1"/>
                </a:solidFill>
              </a:rPr>
              <a:t>April 10</a:t>
            </a:r>
            <a:r>
              <a:rPr lang="en-US" baseline="30000" dirty="0">
                <a:solidFill>
                  <a:schemeClr val="tx1"/>
                </a:solidFill>
              </a:rPr>
              <a:t>th </a:t>
            </a:r>
            <a:r>
              <a:rPr lang="en-US" dirty="0">
                <a:solidFill>
                  <a:schemeClr val="tx1"/>
                </a:solidFill>
              </a:rPr>
              <a:t>– English 2</a:t>
            </a:r>
          </a:p>
          <a:p>
            <a:pPr lvl="1"/>
            <a:r>
              <a:rPr lang="en-US" dirty="0">
                <a:solidFill>
                  <a:schemeClr val="tx1"/>
                </a:solidFill>
              </a:rPr>
              <a:t>April 15</a:t>
            </a:r>
            <a:r>
              <a:rPr lang="en-US" baseline="30000" dirty="0">
                <a:solidFill>
                  <a:schemeClr val="tx1"/>
                </a:solidFill>
              </a:rPr>
              <a:t>th</a:t>
            </a:r>
            <a:r>
              <a:rPr lang="en-US" dirty="0">
                <a:solidFill>
                  <a:schemeClr val="tx1"/>
                </a:solidFill>
              </a:rPr>
              <a:t> – US History</a:t>
            </a:r>
          </a:p>
          <a:p>
            <a:pPr lvl="1"/>
            <a:r>
              <a:rPr lang="en-US" dirty="0">
                <a:solidFill>
                  <a:schemeClr val="tx1"/>
                </a:solidFill>
              </a:rPr>
              <a:t>April 17</a:t>
            </a:r>
            <a:r>
              <a:rPr lang="en-US" baseline="30000" dirty="0">
                <a:solidFill>
                  <a:schemeClr val="tx1"/>
                </a:solidFill>
              </a:rPr>
              <a:t>th</a:t>
            </a:r>
            <a:r>
              <a:rPr lang="en-US" dirty="0">
                <a:solidFill>
                  <a:schemeClr val="tx1"/>
                </a:solidFill>
              </a:rPr>
              <a:t> </a:t>
            </a:r>
            <a:r>
              <a:rPr lang="en-US" baseline="30000" dirty="0">
                <a:solidFill>
                  <a:schemeClr val="tx1"/>
                </a:solidFill>
              </a:rPr>
              <a:t> </a:t>
            </a:r>
            <a:r>
              <a:rPr lang="en-US" dirty="0">
                <a:solidFill>
                  <a:schemeClr val="tx1"/>
                </a:solidFill>
              </a:rPr>
              <a:t>– Biology </a:t>
            </a:r>
          </a:p>
          <a:p>
            <a:pPr lvl="1"/>
            <a:r>
              <a:rPr lang="en-US" dirty="0">
                <a:solidFill>
                  <a:schemeClr val="tx1"/>
                </a:solidFill>
              </a:rPr>
              <a:t>April 23</a:t>
            </a:r>
            <a:r>
              <a:rPr lang="en-US" baseline="30000" dirty="0">
                <a:solidFill>
                  <a:schemeClr val="tx1"/>
                </a:solidFill>
              </a:rPr>
              <a:t>rd</a:t>
            </a:r>
            <a:r>
              <a:rPr lang="en-US" dirty="0">
                <a:solidFill>
                  <a:schemeClr val="tx1"/>
                </a:solidFill>
              </a:rPr>
              <a:t> – Algebra 1 </a:t>
            </a:r>
          </a:p>
          <a:p>
            <a:r>
              <a:rPr lang="en-US" dirty="0">
                <a:solidFill>
                  <a:schemeClr val="tx1"/>
                </a:solidFill>
              </a:rPr>
              <a:t>Wednesday, March 5</a:t>
            </a:r>
            <a:r>
              <a:rPr lang="en-US" baseline="30000" dirty="0">
                <a:solidFill>
                  <a:schemeClr val="tx1"/>
                </a:solidFill>
              </a:rPr>
              <a:t>th</a:t>
            </a:r>
            <a:r>
              <a:rPr lang="en-US" dirty="0">
                <a:solidFill>
                  <a:schemeClr val="tx1"/>
                </a:solidFill>
              </a:rPr>
              <a:t> --SAT School Day (More info to come when available from Dr. Emenogu)</a:t>
            </a:r>
          </a:p>
          <a:p>
            <a:pPr lvl="1"/>
            <a:r>
              <a:rPr lang="en-US" dirty="0">
                <a:solidFill>
                  <a:schemeClr val="tx1"/>
                </a:solidFill>
              </a:rPr>
              <a:t>11</a:t>
            </a:r>
            <a:r>
              <a:rPr lang="en-US" baseline="30000" dirty="0">
                <a:solidFill>
                  <a:schemeClr val="tx1"/>
                </a:solidFill>
              </a:rPr>
              <a:t>th</a:t>
            </a:r>
            <a:r>
              <a:rPr lang="en-US" dirty="0">
                <a:solidFill>
                  <a:schemeClr val="tx1"/>
                </a:solidFill>
              </a:rPr>
              <a:t> Graders Only</a:t>
            </a:r>
          </a:p>
          <a:p>
            <a:r>
              <a:rPr lang="en-US" dirty="0">
                <a:solidFill>
                  <a:schemeClr val="tx1"/>
                </a:solidFill>
              </a:rPr>
              <a:t>AP Testing Window—May 5</a:t>
            </a:r>
            <a:r>
              <a:rPr lang="en-US" baseline="30000" dirty="0">
                <a:solidFill>
                  <a:schemeClr val="tx1"/>
                </a:solidFill>
              </a:rPr>
              <a:t>th</a:t>
            </a:r>
            <a:r>
              <a:rPr lang="en-US" dirty="0">
                <a:solidFill>
                  <a:schemeClr val="tx1"/>
                </a:solidFill>
              </a:rPr>
              <a:t> – 16</a:t>
            </a:r>
            <a:r>
              <a:rPr lang="en-US" baseline="30000" dirty="0">
                <a:solidFill>
                  <a:schemeClr val="tx1"/>
                </a:solidFill>
              </a:rPr>
              <a:t>th</a:t>
            </a:r>
            <a:r>
              <a:rPr lang="en-US" dirty="0">
                <a:solidFill>
                  <a:schemeClr val="tx1"/>
                </a:solidFill>
              </a:rPr>
              <a:t> (More info to come when available from counselor Brian Williams)</a:t>
            </a:r>
          </a:p>
          <a:p>
            <a:endParaRPr lang="en-US" dirty="0">
              <a:solidFill>
                <a:schemeClr val="tx1"/>
              </a:solidFill>
            </a:endParaRPr>
          </a:p>
        </p:txBody>
      </p:sp>
    </p:spTree>
    <p:extLst>
      <p:ext uri="{BB962C8B-B14F-4D97-AF65-F5344CB8AC3E}">
        <p14:creationId xmlns:p14="http://schemas.microsoft.com/office/powerpoint/2010/main" val="1561547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6921-2881-3E80-ABD6-B0C24B2DADC6}"/>
              </a:ext>
            </a:extLst>
          </p:cNvPr>
          <p:cNvSpPr>
            <a:spLocks noGrp="1"/>
          </p:cNvSpPr>
          <p:nvPr>
            <p:ph type="title"/>
          </p:nvPr>
        </p:nvSpPr>
        <p:spPr>
          <a:xfrm>
            <a:off x="552132" y="4300538"/>
            <a:ext cx="8534400" cy="1507067"/>
          </a:xfrm>
        </p:spPr>
        <p:txBody>
          <a:bodyPr>
            <a:normAutofit/>
          </a:bodyPr>
          <a:lstStyle/>
          <a:p>
            <a:pPr algn="ctr"/>
            <a:r>
              <a:rPr lang="en-US" dirty="0"/>
              <a:t>Attendance – </a:t>
            </a:r>
            <a:br>
              <a:rPr lang="en-US" dirty="0"/>
            </a:br>
            <a:r>
              <a:rPr lang="en-US" dirty="0"/>
              <a:t>When you are absent</a:t>
            </a:r>
          </a:p>
        </p:txBody>
      </p:sp>
      <p:graphicFrame>
        <p:nvGraphicFramePr>
          <p:cNvPr id="7" name="Content Placeholder 4">
            <a:extLst>
              <a:ext uri="{FF2B5EF4-FFF2-40B4-BE49-F238E27FC236}">
                <a16:creationId xmlns:a16="http://schemas.microsoft.com/office/drawing/2014/main" id="{FA4EFCB4-FF3B-928E-404C-0746777166F5}"/>
              </a:ext>
            </a:extLst>
          </p:cNvPr>
          <p:cNvGraphicFramePr>
            <a:graphicFrameLocks noGrp="1"/>
          </p:cNvGraphicFramePr>
          <p:nvPr>
            <p:ph idx="1"/>
            <p:extLst>
              <p:ext uri="{D42A27DB-BD31-4B8C-83A1-F6EECF244321}">
                <p14:modId xmlns:p14="http://schemas.microsoft.com/office/powerpoint/2010/main" val="2218296560"/>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837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B828F-45DE-7FBA-FBBE-CB01D335EFFC}"/>
              </a:ext>
            </a:extLst>
          </p:cNvPr>
          <p:cNvSpPr>
            <a:spLocks noGrp="1"/>
          </p:cNvSpPr>
          <p:nvPr>
            <p:ph type="title"/>
          </p:nvPr>
        </p:nvSpPr>
        <p:spPr>
          <a:xfrm>
            <a:off x="1480289" y="-179494"/>
            <a:ext cx="7543800" cy="1507067"/>
          </a:xfrm>
        </p:spPr>
        <p:txBody>
          <a:bodyPr>
            <a:normAutofit/>
          </a:bodyPr>
          <a:lstStyle/>
          <a:p>
            <a:r>
              <a:rPr lang="en-US" dirty="0"/>
              <a:t>Excused vs. unexcused</a:t>
            </a:r>
          </a:p>
        </p:txBody>
      </p:sp>
      <p:sp>
        <p:nvSpPr>
          <p:cNvPr id="3" name="Content Placeholder 2">
            <a:extLst>
              <a:ext uri="{FF2B5EF4-FFF2-40B4-BE49-F238E27FC236}">
                <a16:creationId xmlns:a16="http://schemas.microsoft.com/office/drawing/2014/main" id="{E308F92B-6563-45DE-5321-22A1BBC4DB48}"/>
              </a:ext>
            </a:extLst>
          </p:cNvPr>
          <p:cNvSpPr>
            <a:spLocks noGrp="1"/>
          </p:cNvSpPr>
          <p:nvPr>
            <p:ph idx="1"/>
          </p:nvPr>
        </p:nvSpPr>
        <p:spPr>
          <a:xfrm>
            <a:off x="203200" y="685800"/>
            <a:ext cx="8381999" cy="5928360"/>
          </a:xfrm>
        </p:spPr>
        <p:txBody>
          <a:bodyPr>
            <a:normAutofit/>
          </a:bodyPr>
          <a:lstStyle/>
          <a:p>
            <a:pPr>
              <a:lnSpc>
                <a:spcPct val="90000"/>
              </a:lnSpc>
            </a:pPr>
            <a:r>
              <a:rPr lang="en-US" dirty="0">
                <a:solidFill>
                  <a:schemeClr val="tx1"/>
                </a:solidFill>
              </a:rPr>
              <a:t>Excused: Doctor’s Notes, Parent Notes (up to 3 days worth), Funerals, Family Emergency (once per year no more than 3 days), Religious (must be aligned to the interfaith calendar), Court Dates, College Visits (up to 2 per year), College or Military Graduation for a Family Member, Visa Appointment</a:t>
            </a:r>
          </a:p>
          <a:p>
            <a:pPr lvl="1">
              <a:lnSpc>
                <a:spcPct val="90000"/>
              </a:lnSpc>
            </a:pPr>
            <a:r>
              <a:rPr lang="en-US" sz="2000" dirty="0">
                <a:solidFill>
                  <a:schemeClr val="tx1"/>
                </a:solidFill>
              </a:rPr>
              <a:t>***All of these mentioned above DO count against your exemptions (along with all of those below)</a:t>
            </a:r>
          </a:p>
          <a:p>
            <a:pPr>
              <a:lnSpc>
                <a:spcPct val="90000"/>
              </a:lnSpc>
            </a:pPr>
            <a:r>
              <a:rPr lang="en-US" dirty="0">
                <a:solidFill>
                  <a:schemeClr val="tx1"/>
                </a:solidFill>
              </a:rPr>
              <a:t>Unexcused: Overslept, Missed the Bus, Didn’t Have a Ride to School, more than three days worth of parent notes, more than one Family Emergency per year, Weather (raining or poor road conditions or foggy)</a:t>
            </a:r>
          </a:p>
          <a:p>
            <a:pPr lvl="1">
              <a:lnSpc>
                <a:spcPct val="90000"/>
              </a:lnSpc>
            </a:pPr>
            <a:r>
              <a:rPr lang="en-US" sz="2000" dirty="0">
                <a:solidFill>
                  <a:schemeClr val="tx1"/>
                </a:solidFill>
              </a:rPr>
              <a:t>Parent Notes --- the district policy is we accept up to 3 days worth of parent notes, and then they are considered unexcused absences.</a:t>
            </a:r>
          </a:p>
          <a:p>
            <a:pPr lvl="1">
              <a:lnSpc>
                <a:spcPct val="90000"/>
              </a:lnSpc>
            </a:pPr>
            <a:r>
              <a:rPr lang="en-US" sz="2000" dirty="0">
                <a:solidFill>
                  <a:schemeClr val="tx1"/>
                </a:solidFill>
              </a:rPr>
              <a:t>EHS Admin is starting to deny parent notes for students who are turning them in excessively</a:t>
            </a:r>
          </a:p>
        </p:txBody>
      </p:sp>
      <p:pic>
        <p:nvPicPr>
          <p:cNvPr id="5" name="Picture 4" descr="Calendar">
            <a:extLst>
              <a:ext uri="{FF2B5EF4-FFF2-40B4-BE49-F238E27FC236}">
                <a16:creationId xmlns:a16="http://schemas.microsoft.com/office/drawing/2014/main" id="{6B2D5D89-609C-23C8-245E-7F0B9F6F9A93}"/>
              </a:ext>
            </a:extLst>
          </p:cNvPr>
          <p:cNvPicPr>
            <a:picLocks noChangeAspect="1"/>
          </p:cNvPicPr>
          <p:nvPr/>
        </p:nvPicPr>
        <p:blipFill>
          <a:blip r:embed="rId2"/>
          <a:srcRect l="35563" r="31622" b="-1"/>
          <a:stretch/>
        </p:blipFill>
        <p:spPr>
          <a:xfrm>
            <a:off x="8820603" y="10"/>
            <a:ext cx="3371397" cy="6857990"/>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3552282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1715</TotalTime>
  <Words>1808</Words>
  <Application>Microsoft Office PowerPoint</Application>
  <PresentationFormat>Widescreen</PresentationFormat>
  <Paragraphs>186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Google Sans</vt:lpstr>
      <vt:lpstr>Times New Roman</vt:lpstr>
      <vt:lpstr>Wingdings 3</vt:lpstr>
      <vt:lpstr>Slice</vt:lpstr>
      <vt:lpstr>Alpha Split semester 2 Refresher</vt:lpstr>
      <vt:lpstr>Meet the Administrators</vt:lpstr>
      <vt:lpstr>MEET the counselors (Office 401 &amp; OFFICE 402)</vt:lpstr>
      <vt:lpstr>Semester 1 Celebrations!</vt:lpstr>
      <vt:lpstr>PowerPoint Presentation</vt:lpstr>
      <vt:lpstr>Counselor information for spring 2025</vt:lpstr>
      <vt:lpstr>Important upcoming testing dates</vt:lpstr>
      <vt:lpstr>Attendance –  When you are absent</vt:lpstr>
      <vt:lpstr>Excused vs. unexcused</vt:lpstr>
      <vt:lpstr>Attendance – loss of credit for spring 2025</vt:lpstr>
      <vt:lpstr>Attendance  regarding truancy</vt:lpstr>
      <vt:lpstr>Attendance and exemptions</vt:lpstr>
      <vt:lpstr>tardies</vt:lpstr>
      <vt:lpstr>Student IDs at Elkins HS</vt:lpstr>
      <vt:lpstr>Why should I wear my ID?</vt:lpstr>
      <vt:lpstr>Laptops</vt:lpstr>
      <vt:lpstr>Off campus</vt:lpstr>
      <vt:lpstr>Dress code</vt:lpstr>
      <vt:lpstr>No Off-campus Lunch or lunch deliveries</vt:lpstr>
      <vt:lpstr>tutorials</vt:lpstr>
      <vt:lpstr>Vaping update</vt:lpstr>
      <vt:lpstr>Library</vt:lpstr>
    </vt:vector>
  </TitlesOfParts>
  <Company>FBISD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Sarah</dc:creator>
  <cp:lastModifiedBy>Karam, Jason</cp:lastModifiedBy>
  <cp:revision>6</cp:revision>
  <dcterms:created xsi:type="dcterms:W3CDTF">2023-07-25T14:40:21Z</dcterms:created>
  <dcterms:modified xsi:type="dcterms:W3CDTF">2025-01-10T13:33:34Z</dcterms:modified>
</cp:coreProperties>
</file>